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20.xml" ContentType="application/vnd.openxmlformats-officedocument.presentationml.notesSlide+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notesSlides/notesSlide22.xml" ContentType="application/vnd.openxmlformats-officedocument.presentationml.notesSlide+xml"/>
  <Override PartName="/ppt/charts/chart25.xml" ContentType="application/vnd.openxmlformats-officedocument.drawingml.chart+xml"/>
  <Override PartName="/ppt/notesSlides/notesSlide23.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4.xml" ContentType="application/vnd.openxmlformats-officedocument.presentationml.notesSlide+xml"/>
  <Override PartName="/ppt/charts/chart29.xml" ContentType="application/vnd.openxmlformats-officedocument.drawingml.chart+xml"/>
  <Override PartName="/ppt/notesSlides/notesSlide25.xml" ContentType="application/vnd.openxmlformats-officedocument.presentationml.notesSlide+xml"/>
  <Override PartName="/ppt/charts/chart30.xml" ContentType="application/vnd.openxmlformats-officedocument.drawingml.chart+xml"/>
  <Override PartName="/ppt/notesSlides/notesSlide26.xml" ContentType="application/vnd.openxmlformats-officedocument.presentationml.notesSlide+xml"/>
  <Override PartName="/ppt/charts/chart31.xml" ContentType="application/vnd.openxmlformats-officedocument.drawingml.chart+xml"/>
  <Override PartName="/ppt/notesSlides/notesSlide2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28.xml" ContentType="application/vnd.openxmlformats-officedocument.presentationml.notesSlide+xml"/>
  <Override PartName="/ppt/charts/chart35.xml" ContentType="application/vnd.openxmlformats-officedocument.drawingml.chart+xml"/>
  <Override PartName="/ppt/notesSlides/notesSlide29.xml" ContentType="application/vnd.openxmlformats-officedocument.presentationml.notesSlide+xml"/>
  <Override PartName="/ppt/charts/chart36.xml" ContentType="application/vnd.openxmlformats-officedocument.drawingml.chart+xml"/>
  <Override PartName="/ppt/notesSlides/notesSlide30.xml" ContentType="application/vnd.openxmlformats-officedocument.presentationml.notesSlide+xml"/>
  <Override PartName="/ppt/charts/chart37.xml" ContentType="application/vnd.openxmlformats-officedocument.drawingml.chart+xml"/>
  <Override PartName="/ppt/notesSlides/notesSlide31.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32.xml" ContentType="application/vnd.openxmlformats-officedocument.presentationml.notesSlide+xml"/>
  <Override PartName="/ppt/charts/chart41.xml" ContentType="application/vnd.openxmlformats-officedocument.drawingml.chart+xml"/>
  <Override PartName="/ppt/notesSlides/notesSlide33.xml" ContentType="application/vnd.openxmlformats-officedocument.presentationml.notesSlide+xml"/>
  <Override PartName="/ppt/charts/chart42.xml" ContentType="application/vnd.openxmlformats-officedocument.drawingml.chart+xml"/>
  <Override PartName="/ppt/notesSlides/notesSlide34.xml" ContentType="application/vnd.openxmlformats-officedocument.presentationml.notesSlide+xml"/>
  <Override PartName="/ppt/charts/chart43.xml" ContentType="application/vnd.openxmlformats-officedocument.drawingml.chart+xml"/>
  <Override PartName="/ppt/notesSlides/notesSlide35.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6.xml" ContentType="application/vnd.openxmlformats-officedocument.presentationml.notesSlide+xml"/>
  <Override PartName="/ppt/charts/chart47.xml" ContentType="application/vnd.openxmlformats-officedocument.drawingml.chart+xml"/>
  <Override PartName="/ppt/notesSlides/notesSlide37.xml" ContentType="application/vnd.openxmlformats-officedocument.presentationml.notesSlide+xml"/>
  <Override PartName="/ppt/charts/chart48.xml" ContentType="application/vnd.openxmlformats-officedocument.drawingml.chart+xml"/>
  <Override PartName="/ppt/notesSlides/notesSlide38.xml" ContentType="application/vnd.openxmlformats-officedocument.presentationml.notesSlide+xml"/>
  <Override PartName="/ppt/charts/chart49.xml" ContentType="application/vnd.openxmlformats-officedocument.drawingml.chart+xml"/>
  <Override PartName="/ppt/notesSlides/notesSlide39.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0.xml" ContentType="application/vnd.openxmlformats-officedocument.presentationml.notesSlide+xml"/>
  <Override PartName="/ppt/charts/chart53.xml" ContentType="application/vnd.openxmlformats-officedocument.drawingml.chart+xml"/>
  <Override PartName="/ppt/notesSlides/notesSlide41.xml" ContentType="application/vnd.openxmlformats-officedocument.presentationml.notesSlide+xml"/>
  <Override PartName="/ppt/charts/chart54.xml" ContentType="application/vnd.openxmlformats-officedocument.drawingml.chart+xml"/>
  <Override PartName="/ppt/notesSlides/notesSlide42.xml" ContentType="application/vnd.openxmlformats-officedocument.presentationml.notesSlide+xml"/>
  <Override PartName="/ppt/charts/chart55.xml" ContentType="application/vnd.openxmlformats-officedocument.drawingml.chart+xml"/>
  <Override PartName="/ppt/notesSlides/notesSlide43.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44.xml" ContentType="application/vnd.openxmlformats-officedocument.presentationml.notesSlide+xml"/>
  <Override PartName="/ppt/charts/chart59.xml" ContentType="application/vnd.openxmlformats-officedocument.drawingml.chart+xml"/>
  <Override PartName="/ppt/notesSlides/notesSlide45.xml" ContentType="application/vnd.openxmlformats-officedocument.presentationml.notesSlide+xml"/>
  <Override PartName="/ppt/charts/chart60.xml" ContentType="application/vnd.openxmlformats-officedocument.drawingml.chart+xml"/>
  <Override PartName="/ppt/notesSlides/notesSlide46.xml" ContentType="application/vnd.openxmlformats-officedocument.presentationml.notesSlide+xml"/>
  <Override PartName="/ppt/charts/chart61.xml" ContentType="application/vnd.openxmlformats-officedocument.drawingml.chart+xml"/>
  <Override PartName="/ppt/notesSlides/notesSlide4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48.xml" ContentType="application/vnd.openxmlformats-officedocument.presentationml.notesSlide+xml"/>
  <Override PartName="/ppt/charts/chart65.xml" ContentType="application/vnd.openxmlformats-officedocument.drawingml.chart+xml"/>
  <Override PartName="/ppt/notesSlides/notesSlide49.xml" ContentType="application/vnd.openxmlformats-officedocument.presentationml.notesSlide+xml"/>
  <Override PartName="/ppt/charts/chart66.xml" ContentType="application/vnd.openxmlformats-officedocument.drawingml.chart+xml"/>
  <Override PartName="/ppt/notesSlides/notesSlide50.xml" ContentType="application/vnd.openxmlformats-officedocument.presentationml.notesSlide+xml"/>
  <Override PartName="/ppt/charts/chart67.xml" ContentType="application/vnd.openxmlformats-officedocument.drawingml.chart+xml"/>
  <Override PartName="/ppt/notesSlides/notesSlide51.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52.xml" ContentType="application/vnd.openxmlformats-officedocument.presentationml.notesSlide+xml"/>
  <Override PartName="/ppt/charts/chart71.xml" ContentType="application/vnd.openxmlformats-officedocument.drawingml.chart+xml"/>
  <Override PartName="/ppt/notesSlides/notesSlide53.xml" ContentType="application/vnd.openxmlformats-officedocument.presentationml.notesSlide+xml"/>
  <Override PartName="/ppt/charts/chart72.xml" ContentType="application/vnd.openxmlformats-officedocument.drawingml.chart+xml"/>
  <Override PartName="/ppt/notesSlides/notesSlide54.xml" ContentType="application/vnd.openxmlformats-officedocument.presentationml.notesSlide+xml"/>
  <Override PartName="/ppt/charts/chart73.xml" ContentType="application/vnd.openxmlformats-officedocument.drawingml.chart+xml"/>
  <Override PartName="/ppt/notesSlides/notesSlide55.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notesSlides/notesSlide56.xml" ContentType="application/vnd.openxmlformats-officedocument.presentationml.notesSlide+xml"/>
  <Override PartName="/ppt/charts/chart77.xml" ContentType="application/vnd.openxmlformats-officedocument.drawingml.chart+xml"/>
  <Override PartName="/ppt/notesSlides/notesSlide57.xml" ContentType="application/vnd.openxmlformats-officedocument.presentationml.notesSlide+xml"/>
  <Override PartName="/ppt/charts/chart78.xml" ContentType="application/vnd.openxmlformats-officedocument.drawingml.chart+xml"/>
  <Override PartName="/ppt/notesSlides/notesSlide58.xml" ContentType="application/vnd.openxmlformats-officedocument.presentationml.notesSlide+xml"/>
  <Override PartName="/ppt/charts/chart79.xml" ContentType="application/vnd.openxmlformats-officedocument.drawingml.chart+xml"/>
  <Override PartName="/ppt/notesSlides/notesSlide59.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notesSlides/notesSlide60.xml" ContentType="application/vnd.openxmlformats-officedocument.presentationml.notesSlide+xml"/>
  <Override PartName="/ppt/charts/chart83.xml" ContentType="application/vnd.openxmlformats-officedocument.drawingml.chart+xml"/>
  <Override PartName="/ppt/notesSlides/notesSlide61.xml" ContentType="application/vnd.openxmlformats-officedocument.presentationml.notesSlide+xml"/>
  <Override PartName="/ppt/charts/chart84.xml" ContentType="application/vnd.openxmlformats-officedocument.drawingml.chart+xml"/>
  <Override PartName="/ppt/notesSlides/notesSlide62.xml" ContentType="application/vnd.openxmlformats-officedocument.presentationml.notesSlide+xml"/>
  <Override PartName="/ppt/charts/chart85.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3"/>
    <p:sldMasterId id="2147484410" r:id="rId4"/>
    <p:sldMasterId id="2147484427" r:id="rId5"/>
    <p:sldMasterId id="2147484444" r:id="rId6"/>
    <p:sldMasterId id="2147484461" r:id="rId7"/>
    <p:sldMasterId id="2147484478" r:id="rId8"/>
    <p:sldMasterId id="2147484495" r:id="rId9"/>
    <p:sldMasterId id="2147484512" r:id="rId10"/>
    <p:sldMasterId id="2147484670" r:id="rId11"/>
    <p:sldMasterId id="2147484698" r:id="rId12"/>
  </p:sldMasterIdLst>
  <p:notesMasterIdLst>
    <p:notesMasterId r:id="rId90"/>
  </p:notesMasterIdLst>
  <p:handoutMasterIdLst>
    <p:handoutMasterId r:id="rId91"/>
  </p:handoutMasterIdLst>
  <p:sldIdLst>
    <p:sldId id="9497" r:id="rId13"/>
    <p:sldId id="9633" r:id="rId14"/>
    <p:sldId id="9641" r:id="rId15"/>
    <p:sldId id="9732" r:id="rId16"/>
    <p:sldId id="9703" r:id="rId17"/>
    <p:sldId id="9734" r:id="rId18"/>
    <p:sldId id="9735" r:id="rId19"/>
    <p:sldId id="9634" r:id="rId20"/>
    <p:sldId id="9718" r:id="rId21"/>
    <p:sldId id="9637" r:id="rId22"/>
    <p:sldId id="9655" r:id="rId23"/>
    <p:sldId id="9730" r:id="rId24"/>
    <p:sldId id="9731" r:id="rId25"/>
    <p:sldId id="9658" r:id="rId26"/>
    <p:sldId id="9659" r:id="rId27"/>
    <p:sldId id="9660" r:id="rId28"/>
    <p:sldId id="9661" r:id="rId29"/>
    <p:sldId id="9662" r:id="rId30"/>
    <p:sldId id="9663" r:id="rId31"/>
    <p:sldId id="9664" r:id="rId32"/>
    <p:sldId id="9665" r:id="rId33"/>
    <p:sldId id="9635" r:id="rId34"/>
    <p:sldId id="9719" r:id="rId35"/>
    <p:sldId id="9666" r:id="rId36"/>
    <p:sldId id="9667" r:id="rId37"/>
    <p:sldId id="9668" r:id="rId38"/>
    <p:sldId id="9645" r:id="rId39"/>
    <p:sldId id="9720" r:id="rId40"/>
    <p:sldId id="9670" r:id="rId41"/>
    <p:sldId id="9671" r:id="rId42"/>
    <p:sldId id="9672" r:id="rId43"/>
    <p:sldId id="9646" r:id="rId44"/>
    <p:sldId id="9721" r:id="rId45"/>
    <p:sldId id="9673" r:id="rId46"/>
    <p:sldId id="9674" r:id="rId47"/>
    <p:sldId id="9675" r:id="rId48"/>
    <p:sldId id="9647" r:id="rId49"/>
    <p:sldId id="9722" r:id="rId50"/>
    <p:sldId id="9676" r:id="rId51"/>
    <p:sldId id="9677" r:id="rId52"/>
    <p:sldId id="9678" r:id="rId53"/>
    <p:sldId id="9648" r:id="rId54"/>
    <p:sldId id="9723" r:id="rId55"/>
    <p:sldId id="9679" r:id="rId56"/>
    <p:sldId id="9680" r:id="rId57"/>
    <p:sldId id="9681" r:id="rId58"/>
    <p:sldId id="9649" r:id="rId59"/>
    <p:sldId id="9724" r:id="rId60"/>
    <p:sldId id="9682" r:id="rId61"/>
    <p:sldId id="9683" r:id="rId62"/>
    <p:sldId id="9684" r:id="rId63"/>
    <p:sldId id="9650" r:id="rId64"/>
    <p:sldId id="9725" r:id="rId65"/>
    <p:sldId id="9685" r:id="rId66"/>
    <p:sldId id="9686" r:id="rId67"/>
    <p:sldId id="9687" r:id="rId68"/>
    <p:sldId id="9651" r:id="rId69"/>
    <p:sldId id="9726" r:id="rId70"/>
    <p:sldId id="9688" r:id="rId71"/>
    <p:sldId id="9689" r:id="rId72"/>
    <p:sldId id="9690" r:id="rId73"/>
    <p:sldId id="9652" r:id="rId74"/>
    <p:sldId id="9727" r:id="rId75"/>
    <p:sldId id="9691" r:id="rId76"/>
    <p:sldId id="9692" r:id="rId77"/>
    <p:sldId id="9693" r:id="rId78"/>
    <p:sldId id="9653" r:id="rId79"/>
    <p:sldId id="9728" r:id="rId80"/>
    <p:sldId id="9694" r:id="rId81"/>
    <p:sldId id="9695" r:id="rId82"/>
    <p:sldId id="9696" r:id="rId83"/>
    <p:sldId id="9654" r:id="rId84"/>
    <p:sldId id="9729" r:id="rId85"/>
    <p:sldId id="9697" r:id="rId86"/>
    <p:sldId id="9698" r:id="rId87"/>
    <p:sldId id="9699" r:id="rId88"/>
    <p:sldId id="266"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76A08218-AAA2-4BDD-97F3-82B8291118BE}">
          <p14:sldIdLst>
            <p14:sldId id="9497"/>
            <p14:sldId id="9633"/>
            <p14:sldId id="9641"/>
            <p14:sldId id="9732"/>
            <p14:sldId id="9703"/>
            <p14:sldId id="9734"/>
            <p14:sldId id="9735"/>
          </p14:sldIdLst>
        </p14:section>
        <p14:section name="Stadsområde Hisingen" id="{371854DA-8C82-404E-B62B-F579B7A3F6B2}">
          <p14:sldIdLst>
            <p14:sldId id="9634"/>
            <p14:sldId id="9718"/>
            <p14:sldId id="9637"/>
            <p14:sldId id="9655"/>
            <p14:sldId id="9730"/>
            <p14:sldId id="9731"/>
            <p14:sldId id="9658"/>
            <p14:sldId id="9659"/>
            <p14:sldId id="9660"/>
            <p14:sldId id="9661"/>
            <p14:sldId id="9662"/>
            <p14:sldId id="9663"/>
            <p14:sldId id="9664"/>
            <p14:sldId id="9665"/>
          </p14:sldIdLst>
        </p14:section>
        <p14:section name="Kärra-Rödbo" id="{4A7A6143-9B21-4F54-8BA1-1A7323B8DB5D}">
          <p14:sldIdLst>
            <p14:sldId id="9635"/>
            <p14:sldId id="9719"/>
            <p14:sldId id="9666"/>
            <p14:sldId id="9667"/>
            <p14:sldId id="9668"/>
          </p14:sldIdLst>
        </p14:section>
        <p14:section name="Backa" id="{4E3D6E25-0261-444B-B8BE-C7BFA4C63AAC}">
          <p14:sldIdLst>
            <p14:sldId id="9645"/>
            <p14:sldId id="9720"/>
            <p14:sldId id="9670"/>
            <p14:sldId id="9671"/>
            <p14:sldId id="9672"/>
          </p14:sldIdLst>
        </p14:section>
        <p14:section name="Kvillebäcken" id="{EF525A47-AB5E-4A73-A368-302791AF3671}">
          <p14:sldIdLst>
            <p14:sldId id="9646"/>
            <p14:sldId id="9721"/>
            <p14:sldId id="9673"/>
            <p14:sldId id="9674"/>
            <p14:sldId id="9675"/>
          </p14:sldIdLst>
        </p14:section>
        <p14:section name="Kyrkbyn-Rambergsstaden" id="{6AF4AA54-7EF1-42F5-9810-8B6E4B7B0337}">
          <p14:sldIdLst>
            <p14:sldId id="9647"/>
            <p14:sldId id="9722"/>
            <p14:sldId id="9676"/>
            <p14:sldId id="9677"/>
            <p14:sldId id="9678"/>
          </p14:sldIdLst>
        </p14:section>
        <p14:section name="Norra Älvstranden" id="{E171F3D7-65D2-460D-B885-795A9BFF55A9}">
          <p14:sldIdLst>
            <p14:sldId id="9648"/>
            <p14:sldId id="9723"/>
            <p14:sldId id="9679"/>
            <p14:sldId id="9680"/>
            <p14:sldId id="9681"/>
          </p14:sldIdLst>
        </p14:section>
        <p14:section name="Södra Torslanda" id="{B03CF038-67D8-497D-9125-8CEDB358D6D8}">
          <p14:sldIdLst>
            <p14:sldId id="9649"/>
            <p14:sldId id="9724"/>
            <p14:sldId id="9682"/>
            <p14:sldId id="9683"/>
            <p14:sldId id="9684"/>
          </p14:sldIdLst>
        </p14:section>
        <p14:section name="Björlanda" id="{C63D2C86-FCC1-462B-901B-3C0655AF357B}">
          <p14:sldIdLst>
            <p14:sldId id="9650"/>
            <p14:sldId id="9725"/>
            <p14:sldId id="9685"/>
            <p14:sldId id="9686"/>
            <p14:sldId id="9687"/>
          </p14:sldIdLst>
        </p14:section>
        <p14:section name="Tuve-Säve" id="{65FCF5D8-D8D3-4CE3-848B-381C27384CCC}">
          <p14:sldIdLst>
            <p14:sldId id="9651"/>
            <p14:sldId id="9726"/>
            <p14:sldId id="9688"/>
            <p14:sldId id="9689"/>
            <p14:sldId id="9690"/>
          </p14:sldIdLst>
        </p14:section>
        <p14:section name="Kärrdalen-Slättadamm" id="{4F7B7696-5FBA-424B-8CB0-9CA53E070060}">
          <p14:sldIdLst>
            <p14:sldId id="9652"/>
            <p14:sldId id="9727"/>
            <p14:sldId id="9691"/>
            <p14:sldId id="9692"/>
            <p14:sldId id="9693"/>
          </p14:sldIdLst>
        </p14:section>
        <p14:section name="Östra Biskopsgården" id="{9342169A-91C0-4902-BF7C-B257961062C9}">
          <p14:sldIdLst>
            <p14:sldId id="9653"/>
            <p14:sldId id="9728"/>
            <p14:sldId id="9694"/>
            <p14:sldId id="9695"/>
            <p14:sldId id="9696"/>
          </p14:sldIdLst>
        </p14:section>
        <p14:section name="Västra Biskopsgården" id="{5A27AB16-B092-464A-8ECB-42B1F5AD1F45}">
          <p14:sldIdLst>
            <p14:sldId id="9654"/>
            <p14:sldId id="9729"/>
            <p14:sldId id="9697"/>
            <p14:sldId id="9698"/>
            <p14:sldId id="9699"/>
          </p14:sldIdLst>
        </p14:section>
        <p14:section name="Kontakt" id="{ED03DC9C-70FB-449E-B4FD-985D9ACF3D21}">
          <p14:sldIdLst>
            <p14:sldId id="266"/>
          </p14:sldIdLst>
        </p14:section>
      </p14:sectionLst>
    </p:ext>
    <p:ext uri="{EFAFB233-063F-42B5-8137-9DF3F51BA10A}">
      <p15:sldGuideLst xmlns:p15="http://schemas.microsoft.com/office/powerpoint/2012/main">
        <p15:guide id="1" orient="horz" pos="3090" userDrawn="1">
          <p15:clr>
            <a:srgbClr val="A4A3A4"/>
          </p15:clr>
        </p15:guide>
        <p15:guide id="2" pos="3840">
          <p15:clr>
            <a:srgbClr val="A4A3A4"/>
          </p15:clr>
        </p15:guide>
        <p15:guide id="3" pos="597" userDrawn="1">
          <p15:clr>
            <a:srgbClr val="A4A3A4"/>
          </p15:clr>
        </p15:guide>
        <p15:guide id="4" pos="11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AC6C00-F0FD-4D35-6C3F-10899B182ECF}" name="Robert Andersson" initials="RA" userId="S::robert.andersson@socialnordost.goteborg.se::52c1c196-0ee7-491f-8943-25b16c6ac2bc" providerId="AD"/>
  <p188:author id="{F1A55CDA-48E0-432F-5863-0623DB31D318}" name="Amanda Linell" initials="AL" userId="S::amanda.linell@socialhisingen.goteborg.se::021ddf10-df58-4695-83b3-35b277f7a3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a:srgbClr val="FFF2B0"/>
    <a:srgbClr val="3F5564"/>
    <a:srgbClr val="0077BC"/>
    <a:srgbClr val="D53878"/>
    <a:srgbClr val="008391"/>
    <a:srgbClr val="FBF2B4"/>
    <a:srgbClr val="F0CD50"/>
    <a:srgbClr val="4675B7"/>
    <a:srgbClr val="DB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3" autoAdjust="0"/>
  </p:normalViewPr>
  <p:slideViewPr>
    <p:cSldViewPr snapToGrid="0">
      <p:cViewPr varScale="1">
        <p:scale>
          <a:sx n="122" d="100"/>
          <a:sy n="122" d="100"/>
        </p:scale>
        <p:origin x="1734" y="96"/>
      </p:cViewPr>
      <p:guideLst>
        <p:guide orient="horz" pos="3090"/>
        <p:guide pos="3840"/>
        <p:guide pos="597"/>
        <p:guide pos="11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9.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3.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handoutMaster" Target="handoutMasters/handoutMaster1.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8.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5.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Hisingen%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en-US" sz="1600"/>
              <a:t>Antal göteborgare i urval till SOM-enkäten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tx>
            <c:strRef>
              <c:f>'Om SOM'!$D$6</c:f>
              <c:strCache>
                <c:ptCount val="1"/>
                <c:pt idx="0">
                  <c:v>Urval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'Om SOM'!$E$5:$L$5</c:f>
              <c:numCache>
                <c:formatCode>@</c:formatCode>
                <c:ptCount val="8"/>
                <c:pt idx="0">
                  <c:v>2016</c:v>
                </c:pt>
                <c:pt idx="1">
                  <c:v>2017</c:v>
                </c:pt>
                <c:pt idx="2">
                  <c:v>2018</c:v>
                </c:pt>
                <c:pt idx="3">
                  <c:v>2019</c:v>
                </c:pt>
                <c:pt idx="4">
                  <c:v>2020</c:v>
                </c:pt>
                <c:pt idx="5">
                  <c:v>2021</c:v>
                </c:pt>
                <c:pt idx="6">
                  <c:v>2022</c:v>
                </c:pt>
                <c:pt idx="7">
                  <c:v>2023</c:v>
                </c:pt>
              </c:numCache>
            </c:numRef>
          </c:cat>
          <c:val>
            <c:numRef>
              <c:f>'Om SOM'!$E$6:$L$6</c:f>
              <c:numCache>
                <c:formatCode>General</c:formatCode>
                <c:ptCount val="8"/>
                <c:pt idx="0">
                  <c:v>5000</c:v>
                </c:pt>
                <c:pt idx="1">
                  <c:v>5000</c:v>
                </c:pt>
                <c:pt idx="2">
                  <c:v>7000</c:v>
                </c:pt>
                <c:pt idx="3">
                  <c:v>5000</c:v>
                </c:pt>
                <c:pt idx="4">
                  <c:v>8000</c:v>
                </c:pt>
                <c:pt idx="5">
                  <c:v>7000</c:v>
                </c:pt>
                <c:pt idx="6">
                  <c:v>9000</c:v>
                </c:pt>
                <c:pt idx="7">
                  <c:v>9000</c:v>
                </c:pt>
              </c:numCache>
            </c:numRef>
          </c:val>
          <c:extLst>
            <c:ext xmlns:c16="http://schemas.microsoft.com/office/drawing/2014/chart" uri="{C3380CC4-5D6E-409C-BE32-E72D297353CC}">
              <c16:uniqueId val="{00000000-1AC7-4C05-A1B0-72D0B8AD696C}"/>
            </c:ext>
          </c:extLst>
        </c:ser>
        <c:dLbls>
          <c:showLegendKey val="0"/>
          <c:showVal val="0"/>
          <c:showCatName val="0"/>
          <c:showSerName val="0"/>
          <c:showPercent val="0"/>
          <c:showBubbleSize val="0"/>
        </c:dLbls>
        <c:gapWidth val="50"/>
        <c:axId val="1334743792"/>
        <c:axId val="1334742352"/>
      </c:barChart>
      <c:catAx>
        <c:axId val="133474379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1334742352"/>
        <c:crosses val="autoZero"/>
        <c:auto val="1"/>
        <c:lblAlgn val="ctr"/>
        <c:lblOffset val="100"/>
        <c:noMultiLvlLbl val="0"/>
      </c:catAx>
      <c:valAx>
        <c:axId val="1334742352"/>
        <c:scaling>
          <c:orientation val="minMax"/>
        </c:scaling>
        <c:delete val="1"/>
        <c:axPos val="l"/>
        <c:numFmt formatCode="General" sourceLinked="1"/>
        <c:majorTickMark val="none"/>
        <c:minorTickMark val="none"/>
        <c:tickLblPos val="nextTo"/>
        <c:crossAx val="13347437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Andel som känner sig trygga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2018-2020, 2021-2023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HISINGEN!$AJ$35</c:f>
              <c:strCache>
                <c:ptCount val="1"/>
                <c:pt idx="0">
                  <c:v>2018-2020</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661A-46B5-BE0C-51F25F5A4BB1}"/>
              </c:ext>
            </c:extLst>
          </c:dPt>
          <c:dPt>
            <c:idx val="1"/>
            <c:invertIfNegative val="0"/>
            <c:bubble3D val="0"/>
            <c:extLst>
              <c:ext xmlns:c16="http://schemas.microsoft.com/office/drawing/2014/chart" uri="{C3380CC4-5D6E-409C-BE32-E72D297353CC}">
                <c16:uniqueId val="{00000001-661A-46B5-BE0C-51F25F5A4BB1}"/>
              </c:ext>
            </c:extLst>
          </c:dPt>
          <c:dPt>
            <c:idx val="2"/>
            <c:invertIfNegative val="0"/>
            <c:bubble3D val="0"/>
            <c:extLst>
              <c:ext xmlns:c16="http://schemas.microsoft.com/office/drawing/2014/chart" uri="{C3380CC4-5D6E-409C-BE32-E72D297353CC}">
                <c16:uniqueId val="{00000002-661A-46B5-BE0C-51F25F5A4BB1}"/>
              </c:ext>
            </c:extLst>
          </c:dPt>
          <c:dPt>
            <c:idx val="3"/>
            <c:invertIfNegative val="0"/>
            <c:bubble3D val="0"/>
            <c:extLst>
              <c:ext xmlns:c16="http://schemas.microsoft.com/office/drawing/2014/chart" uri="{C3380CC4-5D6E-409C-BE32-E72D297353CC}">
                <c16:uniqueId val="{00000003-661A-46B5-BE0C-51F25F5A4BB1}"/>
              </c:ext>
            </c:extLst>
          </c:dPt>
          <c:dPt>
            <c:idx val="4"/>
            <c:invertIfNegative val="0"/>
            <c:bubble3D val="0"/>
            <c:extLst>
              <c:ext xmlns:c16="http://schemas.microsoft.com/office/drawing/2014/chart" uri="{C3380CC4-5D6E-409C-BE32-E72D297353CC}">
                <c16:uniqueId val="{00000004-661A-46B5-BE0C-51F25F5A4BB1}"/>
              </c:ext>
            </c:extLst>
          </c:dPt>
          <c:dPt>
            <c:idx val="5"/>
            <c:invertIfNegative val="0"/>
            <c:bubble3D val="0"/>
            <c:extLst>
              <c:ext xmlns:c16="http://schemas.microsoft.com/office/drawing/2014/chart" uri="{C3380CC4-5D6E-409C-BE32-E72D297353CC}">
                <c16:uniqueId val="{00000005-661A-46B5-BE0C-51F25F5A4BB1}"/>
              </c:ext>
            </c:extLst>
          </c:dPt>
          <c:dPt>
            <c:idx val="6"/>
            <c:invertIfNegative val="0"/>
            <c:bubble3D val="0"/>
            <c:extLst>
              <c:ext xmlns:c16="http://schemas.microsoft.com/office/drawing/2014/chart" uri="{C3380CC4-5D6E-409C-BE32-E72D297353CC}">
                <c16:uniqueId val="{00000006-661A-46B5-BE0C-51F25F5A4BB1}"/>
              </c:ext>
            </c:extLst>
          </c:dPt>
          <c:dPt>
            <c:idx val="7"/>
            <c:invertIfNegative val="0"/>
            <c:bubble3D val="0"/>
            <c:extLst>
              <c:ext xmlns:c16="http://schemas.microsoft.com/office/drawing/2014/chart" uri="{C3380CC4-5D6E-409C-BE32-E72D297353CC}">
                <c16:uniqueId val="{00000007-661A-46B5-BE0C-51F25F5A4BB1}"/>
              </c:ext>
            </c:extLst>
          </c:dPt>
          <c:dPt>
            <c:idx val="8"/>
            <c:invertIfNegative val="0"/>
            <c:bubble3D val="0"/>
            <c:extLst>
              <c:ext xmlns:c16="http://schemas.microsoft.com/office/drawing/2014/chart" uri="{C3380CC4-5D6E-409C-BE32-E72D297353CC}">
                <c16:uniqueId val="{00000008-661A-46B5-BE0C-51F25F5A4BB1}"/>
              </c:ext>
            </c:extLst>
          </c:dPt>
          <c:dPt>
            <c:idx val="9"/>
            <c:invertIfNegative val="0"/>
            <c:bubble3D val="0"/>
            <c:extLst>
              <c:ext xmlns:c16="http://schemas.microsoft.com/office/drawing/2014/chart" uri="{C3380CC4-5D6E-409C-BE32-E72D297353CC}">
                <c16:uniqueId val="{00000009-661A-46B5-BE0C-51F25F5A4BB1}"/>
              </c:ext>
            </c:extLst>
          </c:dPt>
          <c:dPt>
            <c:idx val="10"/>
            <c:invertIfNegative val="0"/>
            <c:bubble3D val="0"/>
            <c:extLst>
              <c:ext xmlns:c16="http://schemas.microsoft.com/office/drawing/2014/chart" uri="{C3380CC4-5D6E-409C-BE32-E72D297353CC}">
                <c16:uniqueId val="{0000000A-661A-46B5-BE0C-51F25F5A4BB1}"/>
              </c:ext>
            </c:extLst>
          </c:dPt>
          <c:dPt>
            <c:idx val="11"/>
            <c:invertIfNegative val="0"/>
            <c:bubble3D val="0"/>
            <c:extLst>
              <c:ext xmlns:c16="http://schemas.microsoft.com/office/drawing/2014/chart" uri="{C3380CC4-5D6E-409C-BE32-E72D297353CC}">
                <c16:uniqueId val="{0000000B-661A-46B5-BE0C-51F25F5A4BB1}"/>
              </c:ext>
            </c:extLst>
          </c:dPt>
          <c:dLbls>
            <c:delete val="1"/>
          </c:dLbls>
          <c:cat>
            <c:strRef>
              <c:f>HISINGEN!$AI$36:$AI$48</c:f>
              <c:strCache>
                <c:ptCount val="13"/>
                <c:pt idx="0">
                  <c:v>Västra Biskopsgården</c:v>
                </c:pt>
                <c:pt idx="1">
                  <c:v>Backa</c:v>
                </c:pt>
                <c:pt idx="2">
                  <c:v>Östra Biskopsgården</c:v>
                </c:pt>
                <c:pt idx="3">
                  <c:v>Kvillebäcken</c:v>
                </c:pt>
                <c:pt idx="4">
                  <c:v>Kyrkbyn-Rambergsstaden</c:v>
                </c:pt>
                <c:pt idx="5">
                  <c:v>HISINGEN</c:v>
                </c:pt>
                <c:pt idx="6">
                  <c:v>HELA STADEN</c:v>
                </c:pt>
                <c:pt idx="7">
                  <c:v>Kärrdalen-Slättadamm</c:v>
                </c:pt>
                <c:pt idx="8">
                  <c:v>Tuve-Säve</c:v>
                </c:pt>
                <c:pt idx="9">
                  <c:v>Norra Älvsstranden</c:v>
                </c:pt>
                <c:pt idx="10">
                  <c:v>Kärra-Rödbo</c:v>
                </c:pt>
                <c:pt idx="11">
                  <c:v>Södra Torslanda</c:v>
                </c:pt>
                <c:pt idx="12">
                  <c:v>Björlanda</c:v>
                </c:pt>
              </c:strCache>
            </c:strRef>
          </c:cat>
          <c:val>
            <c:numRef>
              <c:f>HISINGEN!$AJ$36:$AJ$48</c:f>
              <c:numCache>
                <c:formatCode>0</c:formatCode>
                <c:ptCount val="13"/>
                <c:pt idx="0">
                  <c:v>43.169593333333331</c:v>
                </c:pt>
                <c:pt idx="1">
                  <c:v>71.589193333333341</c:v>
                </c:pt>
                <c:pt idx="2">
                  <c:v>52.690909999999995</c:v>
                </c:pt>
                <c:pt idx="3">
                  <c:v>65.17543666666667</c:v>
                </c:pt>
                <c:pt idx="4">
                  <c:v>64.388159999999999</c:v>
                </c:pt>
                <c:pt idx="5">
                  <c:v>76.128123333333335</c:v>
                </c:pt>
                <c:pt idx="6">
                  <c:v>78.666666666666671</c:v>
                </c:pt>
                <c:pt idx="7">
                  <c:v>83.943780000000004</c:v>
                </c:pt>
                <c:pt idx="8">
                  <c:v>83.056619999999995</c:v>
                </c:pt>
                <c:pt idx="9">
                  <c:v>89.811069999999987</c:v>
                </c:pt>
                <c:pt idx="10">
                  <c:v>79.318183333333337</c:v>
                </c:pt>
                <c:pt idx="11">
                  <c:v>95.830330000000004</c:v>
                </c:pt>
                <c:pt idx="12">
                  <c:v>90.666569999999993</c:v>
                </c:pt>
              </c:numCache>
            </c:numRef>
          </c:val>
          <c:extLst>
            <c:ext xmlns:c16="http://schemas.microsoft.com/office/drawing/2014/chart" uri="{C3380CC4-5D6E-409C-BE32-E72D297353CC}">
              <c16:uniqueId val="{0000000C-661A-46B5-BE0C-51F25F5A4BB1}"/>
            </c:ext>
          </c:extLst>
        </c:ser>
        <c:ser>
          <c:idx val="1"/>
          <c:order val="1"/>
          <c:tx>
            <c:strRef>
              <c:f>HISINGEN!$AK$35</c:f>
              <c:strCache>
                <c:ptCount val="1"/>
                <c:pt idx="0">
                  <c:v>2021-2023</c:v>
                </c:pt>
              </c:strCache>
            </c:strRef>
          </c:tx>
          <c:spPr>
            <a:solidFill>
              <a:schemeClr val="accent5">
                <a:lumMod val="60000"/>
                <a:lumOff val="40000"/>
              </a:schemeClr>
            </a:solidFill>
          </c:spPr>
          <c:invertIfNegative val="0"/>
          <c:dPt>
            <c:idx val="4"/>
            <c:invertIfNegative val="0"/>
            <c:bubble3D val="0"/>
            <c:extLst>
              <c:ext xmlns:c16="http://schemas.microsoft.com/office/drawing/2014/chart" uri="{C3380CC4-5D6E-409C-BE32-E72D297353CC}">
                <c16:uniqueId val="{0000000D-661A-46B5-BE0C-51F25F5A4BB1}"/>
              </c:ext>
            </c:extLst>
          </c:dPt>
          <c:dPt>
            <c:idx val="5"/>
            <c:invertIfNegative val="0"/>
            <c:bubble3D val="0"/>
            <c:spPr>
              <a:solidFill>
                <a:schemeClr val="accent5"/>
              </a:solidFill>
            </c:spPr>
            <c:extLst>
              <c:ext xmlns:c16="http://schemas.microsoft.com/office/drawing/2014/chart" uri="{C3380CC4-5D6E-409C-BE32-E72D297353CC}">
                <c16:uniqueId val="{0000000F-661A-46B5-BE0C-51F25F5A4BB1}"/>
              </c:ext>
            </c:extLst>
          </c:dPt>
          <c:dPt>
            <c:idx val="6"/>
            <c:invertIfNegative val="0"/>
            <c:bubble3D val="0"/>
            <c:spPr>
              <a:solidFill>
                <a:schemeClr val="bg2">
                  <a:lumMod val="90000"/>
                </a:schemeClr>
              </a:solidFill>
            </c:spPr>
            <c:extLst>
              <c:ext xmlns:c16="http://schemas.microsoft.com/office/drawing/2014/chart" uri="{C3380CC4-5D6E-409C-BE32-E72D297353CC}">
                <c16:uniqueId val="{00000011-661A-46B5-BE0C-51F25F5A4BB1}"/>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HISINGEN!$AI$36:$AI$48</c:f>
              <c:strCache>
                <c:ptCount val="13"/>
                <c:pt idx="0">
                  <c:v>Västra Biskopsgården</c:v>
                </c:pt>
                <c:pt idx="1">
                  <c:v>Backa</c:v>
                </c:pt>
                <c:pt idx="2">
                  <c:v>Östra Biskopsgården</c:v>
                </c:pt>
                <c:pt idx="3">
                  <c:v>Kvillebäcken</c:v>
                </c:pt>
                <c:pt idx="4">
                  <c:v>Kyrkbyn-Rambergsstaden</c:v>
                </c:pt>
                <c:pt idx="5">
                  <c:v>HISINGEN</c:v>
                </c:pt>
                <c:pt idx="6">
                  <c:v>HELA STADEN</c:v>
                </c:pt>
                <c:pt idx="7">
                  <c:v>Kärrdalen-Slättadamm</c:v>
                </c:pt>
                <c:pt idx="8">
                  <c:v>Tuve-Säve</c:v>
                </c:pt>
                <c:pt idx="9">
                  <c:v>Norra Älvsstranden</c:v>
                </c:pt>
                <c:pt idx="10">
                  <c:v>Kärra-Rödbo</c:v>
                </c:pt>
                <c:pt idx="11">
                  <c:v>Södra Torslanda</c:v>
                </c:pt>
                <c:pt idx="12">
                  <c:v>Björlanda</c:v>
                </c:pt>
              </c:strCache>
            </c:strRef>
          </c:cat>
          <c:val>
            <c:numRef>
              <c:f>HISINGEN!$AK$36:$AK$48</c:f>
              <c:numCache>
                <c:formatCode>0</c:formatCode>
                <c:ptCount val="13"/>
                <c:pt idx="0">
                  <c:v>45.921570000000003</c:v>
                </c:pt>
                <c:pt idx="1">
                  <c:v>60.943210000000001</c:v>
                </c:pt>
                <c:pt idx="2">
                  <c:v>62.05445666666666</c:v>
                </c:pt>
                <c:pt idx="3">
                  <c:v>65.363636666666665</c:v>
                </c:pt>
                <c:pt idx="4">
                  <c:v>68.528840000000002</c:v>
                </c:pt>
                <c:pt idx="5">
                  <c:v>75.799316666666655</c:v>
                </c:pt>
                <c:pt idx="6">
                  <c:v>79.333333333333329</c:v>
                </c:pt>
                <c:pt idx="7">
                  <c:v>79.433513333333337</c:v>
                </c:pt>
                <c:pt idx="8">
                  <c:v>82.576943333333347</c:v>
                </c:pt>
                <c:pt idx="9">
                  <c:v>87.373523333333324</c:v>
                </c:pt>
                <c:pt idx="10">
                  <c:v>87.914476666666658</c:v>
                </c:pt>
                <c:pt idx="11">
                  <c:v>93.685690000000008</c:v>
                </c:pt>
                <c:pt idx="12">
                  <c:v>94.183179999999993</c:v>
                </c:pt>
              </c:numCache>
            </c:numRef>
          </c:val>
          <c:extLst>
            <c:ext xmlns:c16="http://schemas.microsoft.com/office/drawing/2014/chart" uri="{C3380CC4-5D6E-409C-BE32-E72D297353CC}">
              <c16:uniqueId val="{00000012-661A-46B5-BE0C-51F25F5A4BB1}"/>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ax val="100"/>
          <c:min val="0"/>
        </c:scaling>
        <c:delete val="1"/>
        <c:axPos val="l"/>
        <c:numFmt formatCode="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Medelvärde av tillit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2016-2019, 2020-2023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HISINGEN!$AJ$54</c:f>
              <c:strCache>
                <c:ptCount val="1"/>
                <c:pt idx="0">
                  <c:v>2016-2019</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DBD5-43D2-B5BA-5B7D0C921752}"/>
              </c:ext>
            </c:extLst>
          </c:dPt>
          <c:dPt>
            <c:idx val="1"/>
            <c:invertIfNegative val="0"/>
            <c:bubble3D val="0"/>
            <c:extLst>
              <c:ext xmlns:c16="http://schemas.microsoft.com/office/drawing/2014/chart" uri="{C3380CC4-5D6E-409C-BE32-E72D297353CC}">
                <c16:uniqueId val="{00000001-DBD5-43D2-B5BA-5B7D0C921752}"/>
              </c:ext>
            </c:extLst>
          </c:dPt>
          <c:dPt>
            <c:idx val="2"/>
            <c:invertIfNegative val="0"/>
            <c:bubble3D val="0"/>
            <c:extLst>
              <c:ext xmlns:c16="http://schemas.microsoft.com/office/drawing/2014/chart" uri="{C3380CC4-5D6E-409C-BE32-E72D297353CC}">
                <c16:uniqueId val="{00000002-DBD5-43D2-B5BA-5B7D0C921752}"/>
              </c:ext>
            </c:extLst>
          </c:dPt>
          <c:dPt>
            <c:idx val="3"/>
            <c:invertIfNegative val="0"/>
            <c:bubble3D val="0"/>
            <c:extLst>
              <c:ext xmlns:c16="http://schemas.microsoft.com/office/drawing/2014/chart" uri="{C3380CC4-5D6E-409C-BE32-E72D297353CC}">
                <c16:uniqueId val="{00000003-DBD5-43D2-B5BA-5B7D0C921752}"/>
              </c:ext>
            </c:extLst>
          </c:dPt>
          <c:dPt>
            <c:idx val="4"/>
            <c:invertIfNegative val="0"/>
            <c:bubble3D val="0"/>
            <c:extLst>
              <c:ext xmlns:c16="http://schemas.microsoft.com/office/drawing/2014/chart" uri="{C3380CC4-5D6E-409C-BE32-E72D297353CC}">
                <c16:uniqueId val="{00000004-DBD5-43D2-B5BA-5B7D0C921752}"/>
              </c:ext>
            </c:extLst>
          </c:dPt>
          <c:dPt>
            <c:idx val="5"/>
            <c:invertIfNegative val="0"/>
            <c:bubble3D val="0"/>
            <c:extLst>
              <c:ext xmlns:c16="http://schemas.microsoft.com/office/drawing/2014/chart" uri="{C3380CC4-5D6E-409C-BE32-E72D297353CC}">
                <c16:uniqueId val="{00000005-DBD5-43D2-B5BA-5B7D0C921752}"/>
              </c:ext>
            </c:extLst>
          </c:dPt>
          <c:dPt>
            <c:idx val="6"/>
            <c:invertIfNegative val="0"/>
            <c:bubble3D val="0"/>
            <c:extLst>
              <c:ext xmlns:c16="http://schemas.microsoft.com/office/drawing/2014/chart" uri="{C3380CC4-5D6E-409C-BE32-E72D297353CC}">
                <c16:uniqueId val="{00000006-DBD5-43D2-B5BA-5B7D0C921752}"/>
              </c:ext>
            </c:extLst>
          </c:dPt>
          <c:dPt>
            <c:idx val="7"/>
            <c:invertIfNegative val="0"/>
            <c:bubble3D val="0"/>
            <c:extLst>
              <c:ext xmlns:c16="http://schemas.microsoft.com/office/drawing/2014/chart" uri="{C3380CC4-5D6E-409C-BE32-E72D297353CC}">
                <c16:uniqueId val="{00000007-DBD5-43D2-B5BA-5B7D0C921752}"/>
              </c:ext>
            </c:extLst>
          </c:dPt>
          <c:dPt>
            <c:idx val="8"/>
            <c:invertIfNegative val="0"/>
            <c:bubble3D val="0"/>
            <c:extLst>
              <c:ext xmlns:c16="http://schemas.microsoft.com/office/drawing/2014/chart" uri="{C3380CC4-5D6E-409C-BE32-E72D297353CC}">
                <c16:uniqueId val="{00000008-DBD5-43D2-B5BA-5B7D0C921752}"/>
              </c:ext>
            </c:extLst>
          </c:dPt>
          <c:dPt>
            <c:idx val="9"/>
            <c:invertIfNegative val="0"/>
            <c:bubble3D val="0"/>
            <c:extLst>
              <c:ext xmlns:c16="http://schemas.microsoft.com/office/drawing/2014/chart" uri="{C3380CC4-5D6E-409C-BE32-E72D297353CC}">
                <c16:uniqueId val="{00000009-DBD5-43D2-B5BA-5B7D0C921752}"/>
              </c:ext>
            </c:extLst>
          </c:dPt>
          <c:dPt>
            <c:idx val="10"/>
            <c:invertIfNegative val="0"/>
            <c:bubble3D val="0"/>
            <c:extLst>
              <c:ext xmlns:c16="http://schemas.microsoft.com/office/drawing/2014/chart" uri="{C3380CC4-5D6E-409C-BE32-E72D297353CC}">
                <c16:uniqueId val="{0000000A-DBD5-43D2-B5BA-5B7D0C921752}"/>
              </c:ext>
            </c:extLst>
          </c:dPt>
          <c:dPt>
            <c:idx val="11"/>
            <c:invertIfNegative val="0"/>
            <c:bubble3D val="0"/>
            <c:extLst>
              <c:ext xmlns:c16="http://schemas.microsoft.com/office/drawing/2014/chart" uri="{C3380CC4-5D6E-409C-BE32-E72D297353CC}">
                <c16:uniqueId val="{0000000B-DBD5-43D2-B5BA-5B7D0C921752}"/>
              </c:ext>
            </c:extLst>
          </c:dPt>
          <c:dLbls>
            <c:delete val="1"/>
          </c:dLbls>
          <c:cat>
            <c:strRef>
              <c:f>HISINGEN!$AI$55:$AI$67</c:f>
              <c:strCache>
                <c:ptCount val="13"/>
                <c:pt idx="0">
                  <c:v>Västra Biskopsgården</c:v>
                </c:pt>
                <c:pt idx="1">
                  <c:v>Backa</c:v>
                </c:pt>
                <c:pt idx="2">
                  <c:v>Östra Biskopsgården</c:v>
                </c:pt>
                <c:pt idx="3">
                  <c:v>Kvillebäcken</c:v>
                </c:pt>
                <c:pt idx="4">
                  <c:v>Kyrkbyn-Rambergsstaden</c:v>
                </c:pt>
                <c:pt idx="5">
                  <c:v>HISINGEN</c:v>
                </c:pt>
                <c:pt idx="6">
                  <c:v>Tuve-Säve</c:v>
                </c:pt>
                <c:pt idx="7">
                  <c:v>Kärra-Rödbo</c:v>
                </c:pt>
                <c:pt idx="8">
                  <c:v>HELA STADEN</c:v>
                </c:pt>
                <c:pt idx="9">
                  <c:v>Kärrdalen-Slättadamm</c:v>
                </c:pt>
                <c:pt idx="10">
                  <c:v>Norra Älvsstranden</c:v>
                </c:pt>
                <c:pt idx="11">
                  <c:v>Södra Torslanda</c:v>
                </c:pt>
                <c:pt idx="12">
                  <c:v>Björlanda</c:v>
                </c:pt>
              </c:strCache>
            </c:strRef>
          </c:cat>
          <c:val>
            <c:numRef>
              <c:f>HISINGEN!$AJ$55:$AJ$67</c:f>
              <c:numCache>
                <c:formatCode>0.0</c:formatCode>
                <c:ptCount val="13"/>
                <c:pt idx="0">
                  <c:v>5.05919075</c:v>
                </c:pt>
                <c:pt idx="1">
                  <c:v>6.5534507500000005</c:v>
                </c:pt>
                <c:pt idx="2">
                  <c:v>6.0675375000000003</c:v>
                </c:pt>
                <c:pt idx="3">
                  <c:v>6.3661222500000001</c:v>
                </c:pt>
                <c:pt idx="4">
                  <c:v>6.6540392500000003</c:v>
                </c:pt>
                <c:pt idx="5">
                  <c:v>6.9915745000000005</c:v>
                </c:pt>
                <c:pt idx="6">
                  <c:v>7.4351962500000006</c:v>
                </c:pt>
                <c:pt idx="7">
                  <c:v>7.522265</c:v>
                </c:pt>
                <c:pt idx="8">
                  <c:v>7.2106867499999998</c:v>
                </c:pt>
                <c:pt idx="9">
                  <c:v>7.5756697500000003</c:v>
                </c:pt>
                <c:pt idx="10">
                  <c:v>7.5902122499999995</c:v>
                </c:pt>
                <c:pt idx="11">
                  <c:v>7.9941747499999991</c:v>
                </c:pt>
                <c:pt idx="12">
                  <c:v>7.6788647499999989</c:v>
                </c:pt>
              </c:numCache>
            </c:numRef>
          </c:val>
          <c:extLst>
            <c:ext xmlns:c16="http://schemas.microsoft.com/office/drawing/2014/chart" uri="{C3380CC4-5D6E-409C-BE32-E72D297353CC}">
              <c16:uniqueId val="{0000000C-DBD5-43D2-B5BA-5B7D0C921752}"/>
            </c:ext>
          </c:extLst>
        </c:ser>
        <c:ser>
          <c:idx val="1"/>
          <c:order val="1"/>
          <c:tx>
            <c:strRef>
              <c:f>HISINGEN!$AK$54</c:f>
              <c:strCache>
                <c:ptCount val="1"/>
                <c:pt idx="0">
                  <c:v>2020-2023</c:v>
                </c:pt>
              </c:strCache>
            </c:strRef>
          </c:tx>
          <c:spPr>
            <a:solidFill>
              <a:schemeClr val="accent5">
                <a:lumMod val="60000"/>
                <a:lumOff val="40000"/>
              </a:schemeClr>
            </a:solidFill>
          </c:spPr>
          <c:invertIfNegative val="0"/>
          <c:dPt>
            <c:idx val="1"/>
            <c:invertIfNegative val="0"/>
            <c:bubble3D val="0"/>
            <c:extLst>
              <c:ext xmlns:c16="http://schemas.microsoft.com/office/drawing/2014/chart" uri="{C3380CC4-5D6E-409C-BE32-E72D297353CC}">
                <c16:uniqueId val="{0000000D-DBD5-43D2-B5BA-5B7D0C921752}"/>
              </c:ext>
            </c:extLst>
          </c:dPt>
          <c:dPt>
            <c:idx val="5"/>
            <c:invertIfNegative val="0"/>
            <c:bubble3D val="0"/>
            <c:spPr>
              <a:solidFill>
                <a:schemeClr val="accent5"/>
              </a:solidFill>
            </c:spPr>
            <c:extLst>
              <c:ext xmlns:c16="http://schemas.microsoft.com/office/drawing/2014/chart" uri="{C3380CC4-5D6E-409C-BE32-E72D297353CC}">
                <c16:uniqueId val="{0000000F-DBD5-43D2-B5BA-5B7D0C921752}"/>
              </c:ext>
            </c:extLst>
          </c:dPt>
          <c:dPt>
            <c:idx val="7"/>
            <c:invertIfNegative val="0"/>
            <c:bubble3D val="0"/>
            <c:extLst>
              <c:ext xmlns:c16="http://schemas.microsoft.com/office/drawing/2014/chart" uri="{C3380CC4-5D6E-409C-BE32-E72D297353CC}">
                <c16:uniqueId val="{00000010-DBD5-43D2-B5BA-5B7D0C921752}"/>
              </c:ext>
            </c:extLst>
          </c:dPt>
          <c:dPt>
            <c:idx val="8"/>
            <c:invertIfNegative val="0"/>
            <c:bubble3D val="0"/>
            <c:spPr>
              <a:solidFill>
                <a:schemeClr val="bg2">
                  <a:lumMod val="90000"/>
                </a:schemeClr>
              </a:solidFill>
            </c:spPr>
            <c:extLst>
              <c:ext xmlns:c16="http://schemas.microsoft.com/office/drawing/2014/chart" uri="{C3380CC4-5D6E-409C-BE32-E72D297353CC}">
                <c16:uniqueId val="{00000012-DBD5-43D2-B5BA-5B7D0C921752}"/>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HISINGEN!$AI$55:$AI$67</c:f>
              <c:strCache>
                <c:ptCount val="13"/>
                <c:pt idx="0">
                  <c:v>Västra Biskopsgården</c:v>
                </c:pt>
                <c:pt idx="1">
                  <c:v>Backa</c:v>
                </c:pt>
                <c:pt idx="2">
                  <c:v>Östra Biskopsgården</c:v>
                </c:pt>
                <c:pt idx="3">
                  <c:v>Kvillebäcken</c:v>
                </c:pt>
                <c:pt idx="4">
                  <c:v>Kyrkbyn-Rambergsstaden</c:v>
                </c:pt>
                <c:pt idx="5">
                  <c:v>HISINGEN</c:v>
                </c:pt>
                <c:pt idx="6">
                  <c:v>Tuve-Säve</c:v>
                </c:pt>
                <c:pt idx="7">
                  <c:v>Kärra-Rödbo</c:v>
                </c:pt>
                <c:pt idx="8">
                  <c:v>HELA STADEN</c:v>
                </c:pt>
                <c:pt idx="9">
                  <c:v>Kärrdalen-Slättadamm</c:v>
                </c:pt>
                <c:pt idx="10">
                  <c:v>Norra Älvsstranden</c:v>
                </c:pt>
                <c:pt idx="11">
                  <c:v>Södra Torslanda</c:v>
                </c:pt>
                <c:pt idx="12">
                  <c:v>Björlanda</c:v>
                </c:pt>
              </c:strCache>
            </c:strRef>
          </c:cat>
          <c:val>
            <c:numRef>
              <c:f>HISINGEN!$AK$55:$AK$67</c:f>
              <c:numCache>
                <c:formatCode>0.0</c:formatCode>
                <c:ptCount val="13"/>
                <c:pt idx="0">
                  <c:v>5.2861729999999998</c:v>
                </c:pt>
                <c:pt idx="1">
                  <c:v>6.2379177499999994</c:v>
                </c:pt>
                <c:pt idx="2">
                  <c:v>6.3010025000000001</c:v>
                </c:pt>
                <c:pt idx="3">
                  <c:v>6.3535059999999994</c:v>
                </c:pt>
                <c:pt idx="4">
                  <c:v>6.6219619999999999</c:v>
                </c:pt>
                <c:pt idx="5">
                  <c:v>6.8895537500000001</c:v>
                </c:pt>
                <c:pt idx="6">
                  <c:v>7.0364075000000001</c:v>
                </c:pt>
                <c:pt idx="7">
                  <c:v>7.1329272499999998</c:v>
                </c:pt>
                <c:pt idx="8">
                  <c:v>7.1441090000000003</c:v>
                </c:pt>
                <c:pt idx="9">
                  <c:v>7.3604547499999997</c:v>
                </c:pt>
                <c:pt idx="10">
                  <c:v>7.6063029999999996</c:v>
                </c:pt>
                <c:pt idx="11">
                  <c:v>7.7433240000000003</c:v>
                </c:pt>
                <c:pt idx="12">
                  <c:v>7.8288405000000001</c:v>
                </c:pt>
              </c:numCache>
            </c:numRef>
          </c:val>
          <c:extLst>
            <c:ext xmlns:c16="http://schemas.microsoft.com/office/drawing/2014/chart" uri="{C3380CC4-5D6E-409C-BE32-E72D297353CC}">
              <c16:uniqueId val="{00000013-DBD5-43D2-B5BA-5B7D0C921752}"/>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en-US" sz="1600"/>
              <a:t>Andel som </a:t>
            </a:r>
            <a:r>
              <a:rPr lang="en-US" sz="1600" u="sng"/>
              <a:t>inte</a:t>
            </a:r>
            <a:r>
              <a:rPr lang="en-US" sz="1600"/>
              <a:t> känner sig trygga på </a:t>
            </a:r>
            <a:r>
              <a:rPr lang="en-US" sz="1600" b="1"/>
              <a:t>torg</a:t>
            </a:r>
            <a:r>
              <a:rPr lang="en-US" sz="1600"/>
              <a:t> nära där de bor </a:t>
            </a:r>
            <a:br>
              <a:rPr lang="en-US" sz="1600"/>
            </a:br>
            <a:r>
              <a:rPr lang="en-US" sz="1200"/>
              <a:t>- genomsnitt 2022-2023</a:t>
            </a:r>
            <a:endParaRPr lang="en-US" sz="1600"/>
          </a:p>
        </c:rich>
      </c:tx>
      <c:overlay val="0"/>
      <c:spPr>
        <a:noFill/>
        <a:ln>
          <a:noFill/>
        </a:ln>
        <a:effectLst/>
      </c:spPr>
    </c:title>
    <c:autoTitleDeleted val="0"/>
    <c:plotArea>
      <c:layout>
        <c:manualLayout>
          <c:layoutTarget val="inner"/>
          <c:xMode val="edge"/>
          <c:yMode val="edge"/>
          <c:x val="4.8183614223773243E-2"/>
          <c:y val="0.15127019272341374"/>
          <c:w val="0.93953617366347209"/>
          <c:h val="0.55396893192011565"/>
        </c:manualLayout>
      </c:layout>
      <c:barChart>
        <c:barDir val="col"/>
        <c:grouping val="clustered"/>
        <c:varyColors val="0"/>
        <c:ser>
          <c:idx val="0"/>
          <c:order val="0"/>
          <c:tx>
            <c:strRef>
              <c:f>HISINGEN!$H$74</c:f>
              <c:strCache>
                <c:ptCount val="1"/>
                <c:pt idx="0">
                  <c:v>Andel som inte känner sig trygga på torg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C96F-44BF-9232-5D8370C25AAC}"/>
              </c:ext>
            </c:extLst>
          </c:dPt>
          <c:dPt>
            <c:idx val="1"/>
            <c:invertIfNegative val="0"/>
            <c:bubble3D val="0"/>
            <c:extLst>
              <c:ext xmlns:c16="http://schemas.microsoft.com/office/drawing/2014/chart" uri="{C3380CC4-5D6E-409C-BE32-E72D297353CC}">
                <c16:uniqueId val="{00000001-C96F-44BF-9232-5D8370C25AAC}"/>
              </c:ext>
            </c:extLst>
          </c:dPt>
          <c:dPt>
            <c:idx val="2"/>
            <c:invertIfNegative val="0"/>
            <c:bubble3D val="0"/>
            <c:extLst>
              <c:ext xmlns:c16="http://schemas.microsoft.com/office/drawing/2014/chart" uri="{C3380CC4-5D6E-409C-BE32-E72D297353CC}">
                <c16:uniqueId val="{00000002-C96F-44BF-9232-5D8370C25AAC}"/>
              </c:ext>
            </c:extLst>
          </c:dPt>
          <c:dPt>
            <c:idx val="3"/>
            <c:invertIfNegative val="0"/>
            <c:bubble3D val="0"/>
            <c:extLst>
              <c:ext xmlns:c16="http://schemas.microsoft.com/office/drawing/2014/chart" uri="{C3380CC4-5D6E-409C-BE32-E72D297353CC}">
                <c16:uniqueId val="{00000003-C96F-44BF-9232-5D8370C25AAC}"/>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5-C96F-44BF-9232-5D8370C25AAC}"/>
              </c:ext>
            </c:extLst>
          </c:dPt>
          <c:dPt>
            <c:idx val="5"/>
            <c:invertIfNegative val="0"/>
            <c:bubble3D val="0"/>
            <c:extLst>
              <c:ext xmlns:c16="http://schemas.microsoft.com/office/drawing/2014/chart" uri="{C3380CC4-5D6E-409C-BE32-E72D297353CC}">
                <c16:uniqueId val="{00000006-C96F-44BF-9232-5D8370C25AAC}"/>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8-C96F-44BF-9232-5D8370C25AAC}"/>
              </c:ext>
            </c:extLst>
          </c:dPt>
          <c:dPt>
            <c:idx val="7"/>
            <c:invertIfNegative val="0"/>
            <c:bubble3D val="0"/>
            <c:extLst>
              <c:ext xmlns:c16="http://schemas.microsoft.com/office/drawing/2014/chart" uri="{C3380CC4-5D6E-409C-BE32-E72D297353CC}">
                <c16:uniqueId val="{00000009-C96F-44BF-9232-5D8370C25AAC}"/>
              </c:ext>
            </c:extLst>
          </c:dPt>
          <c:dPt>
            <c:idx val="8"/>
            <c:invertIfNegative val="0"/>
            <c:bubble3D val="0"/>
            <c:extLst>
              <c:ext xmlns:c16="http://schemas.microsoft.com/office/drawing/2014/chart" uri="{C3380CC4-5D6E-409C-BE32-E72D297353CC}">
                <c16:uniqueId val="{0000000A-C96F-44BF-9232-5D8370C25AAC}"/>
              </c:ext>
            </c:extLst>
          </c:dPt>
          <c:dPt>
            <c:idx val="9"/>
            <c:invertIfNegative val="0"/>
            <c:bubble3D val="0"/>
            <c:extLst>
              <c:ext xmlns:c16="http://schemas.microsoft.com/office/drawing/2014/chart" uri="{C3380CC4-5D6E-409C-BE32-E72D297353CC}">
                <c16:uniqueId val="{0000000B-C96F-44BF-9232-5D8370C25AAC}"/>
              </c:ext>
            </c:extLst>
          </c:dPt>
          <c:dPt>
            <c:idx val="10"/>
            <c:invertIfNegative val="0"/>
            <c:bubble3D val="0"/>
            <c:extLst>
              <c:ext xmlns:c16="http://schemas.microsoft.com/office/drawing/2014/chart" uri="{C3380CC4-5D6E-409C-BE32-E72D297353CC}">
                <c16:uniqueId val="{0000000C-C96F-44BF-9232-5D8370C25AAC}"/>
              </c:ext>
            </c:extLst>
          </c:dPt>
          <c:dPt>
            <c:idx val="11"/>
            <c:invertIfNegative val="0"/>
            <c:bubble3D val="0"/>
            <c:extLst>
              <c:ext xmlns:c16="http://schemas.microsoft.com/office/drawing/2014/chart" uri="{C3380CC4-5D6E-409C-BE32-E72D297353CC}">
                <c16:uniqueId val="{0000000D-C96F-44BF-9232-5D8370C25AAC}"/>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HISINGEN!$G$75:$G$87</c:f>
              <c:strCache>
                <c:ptCount val="13"/>
                <c:pt idx="0">
                  <c:v>Norra Älvsstranden</c:v>
                </c:pt>
                <c:pt idx="1">
                  <c:v>Björlanda</c:v>
                </c:pt>
                <c:pt idx="2">
                  <c:v>Södra Torslanda</c:v>
                </c:pt>
                <c:pt idx="3">
                  <c:v>Kyrkbyn-Rambergsstaden</c:v>
                </c:pt>
                <c:pt idx="4">
                  <c:v>HELA STADEN</c:v>
                </c:pt>
                <c:pt idx="5">
                  <c:v>Kärra-Rödbo</c:v>
                </c:pt>
                <c:pt idx="6">
                  <c:v>HISINGEN</c:v>
                </c:pt>
                <c:pt idx="7">
                  <c:v>Kvillebäcken</c:v>
                </c:pt>
                <c:pt idx="8">
                  <c:v>Östra Biskopsgården</c:v>
                </c:pt>
                <c:pt idx="9">
                  <c:v>Tuve-Säve</c:v>
                </c:pt>
                <c:pt idx="10">
                  <c:v>Kärrdalen-Slättadamm</c:v>
                </c:pt>
                <c:pt idx="11">
                  <c:v>Backa</c:v>
                </c:pt>
                <c:pt idx="12">
                  <c:v>Västra Biskopsgården</c:v>
                </c:pt>
              </c:strCache>
            </c:strRef>
          </c:cat>
          <c:val>
            <c:numRef>
              <c:f>HISINGEN!$H$75:$H$87</c:f>
              <c:numCache>
                <c:formatCode>0</c:formatCode>
                <c:ptCount val="13"/>
                <c:pt idx="0">
                  <c:v>4.5</c:v>
                </c:pt>
                <c:pt idx="1">
                  <c:v>6.5</c:v>
                </c:pt>
                <c:pt idx="2">
                  <c:v>7.5</c:v>
                </c:pt>
                <c:pt idx="3">
                  <c:v>13</c:v>
                </c:pt>
                <c:pt idx="4">
                  <c:v>14</c:v>
                </c:pt>
                <c:pt idx="5">
                  <c:v>15.5</c:v>
                </c:pt>
                <c:pt idx="6">
                  <c:v>16.5</c:v>
                </c:pt>
                <c:pt idx="7">
                  <c:v>19.5</c:v>
                </c:pt>
                <c:pt idx="8">
                  <c:v>21</c:v>
                </c:pt>
                <c:pt idx="9">
                  <c:v>21.5</c:v>
                </c:pt>
                <c:pt idx="10">
                  <c:v>21.5</c:v>
                </c:pt>
                <c:pt idx="11">
                  <c:v>23.5</c:v>
                </c:pt>
                <c:pt idx="12">
                  <c:v>37</c:v>
                </c:pt>
              </c:numCache>
            </c:numRef>
          </c:val>
          <c:extLst>
            <c:ext xmlns:c16="http://schemas.microsoft.com/office/drawing/2014/chart" uri="{C3380CC4-5D6E-409C-BE32-E72D297353CC}">
              <c16:uniqueId val="{0000000E-C96F-44BF-9232-5D8370C25AAC}"/>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b="0">
          <a:latin typeface="Aptos Display" panose="020B00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en-US" sz="1600"/>
              <a:t>Andel som </a:t>
            </a:r>
            <a:r>
              <a:rPr lang="en-US" sz="1600" u="sng"/>
              <a:t>inte</a:t>
            </a:r>
            <a:r>
              <a:rPr lang="en-US" sz="1600"/>
              <a:t> känner sig trygga i </a:t>
            </a:r>
            <a:r>
              <a:rPr lang="en-US" sz="1600" b="1"/>
              <a:t>parker</a:t>
            </a:r>
            <a:r>
              <a:rPr lang="en-US" sz="1600"/>
              <a:t> nära där de bor </a:t>
            </a:r>
            <a:br>
              <a:rPr lang="en-US" sz="1600"/>
            </a:br>
            <a:r>
              <a:rPr lang="en-US" sz="1200"/>
              <a:t>- genomsnitt 2022-2023</a:t>
            </a:r>
            <a:endParaRPr lang="en-US" sz="1600"/>
          </a:p>
        </c:rich>
      </c:tx>
      <c:overlay val="0"/>
      <c:spPr>
        <a:noFill/>
        <a:ln>
          <a:noFill/>
        </a:ln>
        <a:effectLst/>
      </c:spPr>
    </c:title>
    <c:autoTitleDeleted val="0"/>
    <c:plotArea>
      <c:layout>
        <c:manualLayout>
          <c:layoutTarget val="inner"/>
          <c:xMode val="edge"/>
          <c:yMode val="edge"/>
          <c:x val="4.7727483697291788E-2"/>
          <c:y val="0.15127019272341374"/>
          <c:w val="0.93999230311047144"/>
          <c:h val="0.55396893192011565"/>
        </c:manualLayout>
      </c:layout>
      <c:barChart>
        <c:barDir val="col"/>
        <c:grouping val="clustered"/>
        <c:varyColors val="0"/>
        <c:ser>
          <c:idx val="0"/>
          <c:order val="0"/>
          <c:tx>
            <c:strRef>
              <c:f>HISINGEN!$H$90</c:f>
              <c:strCache>
                <c:ptCount val="1"/>
                <c:pt idx="0">
                  <c:v>Andel som inte känner sig trygga i parker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CDA8-4515-8DAB-6D1A30C5389A}"/>
              </c:ext>
            </c:extLst>
          </c:dPt>
          <c:dPt>
            <c:idx val="1"/>
            <c:invertIfNegative val="0"/>
            <c:bubble3D val="0"/>
            <c:extLst>
              <c:ext xmlns:c16="http://schemas.microsoft.com/office/drawing/2014/chart" uri="{C3380CC4-5D6E-409C-BE32-E72D297353CC}">
                <c16:uniqueId val="{00000001-CDA8-4515-8DAB-6D1A30C5389A}"/>
              </c:ext>
            </c:extLst>
          </c:dPt>
          <c:dPt>
            <c:idx val="2"/>
            <c:invertIfNegative val="0"/>
            <c:bubble3D val="0"/>
            <c:extLst>
              <c:ext xmlns:c16="http://schemas.microsoft.com/office/drawing/2014/chart" uri="{C3380CC4-5D6E-409C-BE32-E72D297353CC}">
                <c16:uniqueId val="{00000002-CDA8-4515-8DAB-6D1A30C5389A}"/>
              </c:ext>
            </c:extLst>
          </c:dPt>
          <c:dPt>
            <c:idx val="3"/>
            <c:invertIfNegative val="0"/>
            <c:bubble3D val="0"/>
            <c:extLst>
              <c:ext xmlns:c16="http://schemas.microsoft.com/office/drawing/2014/chart" uri="{C3380CC4-5D6E-409C-BE32-E72D297353CC}">
                <c16:uniqueId val="{00000003-CDA8-4515-8DAB-6D1A30C5389A}"/>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5-CDA8-4515-8DAB-6D1A30C5389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DA8-4515-8DAB-6D1A30C5389A}"/>
              </c:ext>
            </c:extLst>
          </c:dPt>
          <c:dPt>
            <c:idx val="6"/>
            <c:invertIfNegative val="0"/>
            <c:bubble3D val="0"/>
            <c:extLst>
              <c:ext xmlns:c16="http://schemas.microsoft.com/office/drawing/2014/chart" uri="{C3380CC4-5D6E-409C-BE32-E72D297353CC}">
                <c16:uniqueId val="{00000008-CDA8-4515-8DAB-6D1A30C5389A}"/>
              </c:ext>
            </c:extLst>
          </c:dPt>
          <c:dPt>
            <c:idx val="7"/>
            <c:invertIfNegative val="0"/>
            <c:bubble3D val="0"/>
            <c:extLst>
              <c:ext xmlns:c16="http://schemas.microsoft.com/office/drawing/2014/chart" uri="{C3380CC4-5D6E-409C-BE32-E72D297353CC}">
                <c16:uniqueId val="{00000009-CDA8-4515-8DAB-6D1A30C5389A}"/>
              </c:ext>
            </c:extLst>
          </c:dPt>
          <c:dPt>
            <c:idx val="8"/>
            <c:invertIfNegative val="0"/>
            <c:bubble3D val="0"/>
            <c:extLst>
              <c:ext xmlns:c16="http://schemas.microsoft.com/office/drawing/2014/chart" uri="{C3380CC4-5D6E-409C-BE32-E72D297353CC}">
                <c16:uniqueId val="{0000000A-CDA8-4515-8DAB-6D1A30C5389A}"/>
              </c:ext>
            </c:extLst>
          </c:dPt>
          <c:dPt>
            <c:idx val="9"/>
            <c:invertIfNegative val="0"/>
            <c:bubble3D val="0"/>
            <c:extLst>
              <c:ext xmlns:c16="http://schemas.microsoft.com/office/drawing/2014/chart" uri="{C3380CC4-5D6E-409C-BE32-E72D297353CC}">
                <c16:uniqueId val="{0000000B-CDA8-4515-8DAB-6D1A30C5389A}"/>
              </c:ext>
            </c:extLst>
          </c:dPt>
          <c:dPt>
            <c:idx val="10"/>
            <c:invertIfNegative val="0"/>
            <c:bubble3D val="0"/>
            <c:extLst>
              <c:ext xmlns:c16="http://schemas.microsoft.com/office/drawing/2014/chart" uri="{C3380CC4-5D6E-409C-BE32-E72D297353CC}">
                <c16:uniqueId val="{0000000C-CDA8-4515-8DAB-6D1A30C5389A}"/>
              </c:ext>
            </c:extLst>
          </c:dPt>
          <c:dPt>
            <c:idx val="11"/>
            <c:invertIfNegative val="0"/>
            <c:bubble3D val="0"/>
            <c:extLst>
              <c:ext xmlns:c16="http://schemas.microsoft.com/office/drawing/2014/chart" uri="{C3380CC4-5D6E-409C-BE32-E72D297353CC}">
                <c16:uniqueId val="{0000000D-CDA8-4515-8DAB-6D1A30C5389A}"/>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HISINGEN!$G$91:$G$103</c:f>
              <c:strCache>
                <c:ptCount val="13"/>
                <c:pt idx="0">
                  <c:v>Södra Torslanda</c:v>
                </c:pt>
                <c:pt idx="1">
                  <c:v>Björlanda</c:v>
                </c:pt>
                <c:pt idx="2">
                  <c:v>Norra Älvsstranden</c:v>
                </c:pt>
                <c:pt idx="3">
                  <c:v>Kärra-Rödbo</c:v>
                </c:pt>
                <c:pt idx="4">
                  <c:v>HELA STADEN</c:v>
                </c:pt>
                <c:pt idx="5">
                  <c:v>HISINGEN</c:v>
                </c:pt>
                <c:pt idx="6">
                  <c:v>Kärrdalen-Slättadamm</c:v>
                </c:pt>
                <c:pt idx="7">
                  <c:v>Tuve-Säve</c:v>
                </c:pt>
                <c:pt idx="8">
                  <c:v>Östra Biskopsgården</c:v>
                </c:pt>
                <c:pt idx="9">
                  <c:v>Backa</c:v>
                </c:pt>
                <c:pt idx="10">
                  <c:v>Kyrkbyn-Rambergsstaden</c:v>
                </c:pt>
                <c:pt idx="11">
                  <c:v>Kvillebäcken</c:v>
                </c:pt>
                <c:pt idx="12">
                  <c:v>Västra Biskopsgården</c:v>
                </c:pt>
              </c:strCache>
            </c:strRef>
          </c:cat>
          <c:val>
            <c:numRef>
              <c:f>HISINGEN!$H$91:$H$103</c:f>
              <c:numCache>
                <c:formatCode>0</c:formatCode>
                <c:ptCount val="13"/>
                <c:pt idx="0">
                  <c:v>5.5</c:v>
                </c:pt>
                <c:pt idx="1">
                  <c:v>7.5</c:v>
                </c:pt>
                <c:pt idx="2">
                  <c:v>11</c:v>
                </c:pt>
                <c:pt idx="3">
                  <c:v>12.5</c:v>
                </c:pt>
                <c:pt idx="4">
                  <c:v>16.5</c:v>
                </c:pt>
                <c:pt idx="5">
                  <c:v>17</c:v>
                </c:pt>
                <c:pt idx="6">
                  <c:v>17.5</c:v>
                </c:pt>
                <c:pt idx="7">
                  <c:v>19</c:v>
                </c:pt>
                <c:pt idx="8">
                  <c:v>19.5</c:v>
                </c:pt>
                <c:pt idx="9">
                  <c:v>20.5</c:v>
                </c:pt>
                <c:pt idx="10">
                  <c:v>20.5</c:v>
                </c:pt>
                <c:pt idx="11">
                  <c:v>27.5</c:v>
                </c:pt>
                <c:pt idx="12">
                  <c:v>31.5</c:v>
                </c:pt>
              </c:numCache>
            </c:numRef>
          </c:val>
          <c:extLst>
            <c:ext xmlns:c16="http://schemas.microsoft.com/office/drawing/2014/chart" uri="{C3380CC4-5D6E-409C-BE32-E72D297353CC}">
              <c16:uniqueId val="{0000000E-CDA8-4515-8DAB-6D1A30C5389A}"/>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b="0">
          <a:latin typeface="Aptos Display" panose="020B00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pPr>
            <a:r>
              <a:rPr lang="en-US" sz="1600"/>
              <a:t>Andel som </a:t>
            </a:r>
            <a:r>
              <a:rPr lang="en-US" sz="1600" u="sng"/>
              <a:t>inte</a:t>
            </a:r>
            <a:r>
              <a:rPr lang="en-US" sz="1600"/>
              <a:t> känner sig trygga på </a:t>
            </a:r>
            <a:r>
              <a:rPr lang="en-US" sz="1600" b="1"/>
              <a:t>hållplatser</a:t>
            </a:r>
            <a:r>
              <a:rPr lang="en-US" sz="1600"/>
              <a:t> nära där de bor </a:t>
            </a:r>
            <a:br>
              <a:rPr lang="en-US" sz="1600"/>
            </a:br>
            <a:r>
              <a:rPr lang="en-US" sz="1200"/>
              <a:t>- genomsnitt 2022-2023</a:t>
            </a:r>
            <a:endParaRPr lang="en-US" sz="1600"/>
          </a:p>
        </c:rich>
      </c:tx>
      <c:overlay val="0"/>
      <c:spPr>
        <a:noFill/>
        <a:ln>
          <a:noFill/>
        </a:ln>
        <a:effectLst/>
      </c:spPr>
    </c:title>
    <c:autoTitleDeleted val="0"/>
    <c:plotArea>
      <c:layout>
        <c:manualLayout>
          <c:layoutTarget val="inner"/>
          <c:xMode val="edge"/>
          <c:yMode val="edge"/>
          <c:x val="4.7727479501847095E-2"/>
          <c:y val="0.15127019272341374"/>
          <c:w val="0.93999230838539827"/>
          <c:h val="0.55396893192011565"/>
        </c:manualLayout>
      </c:layout>
      <c:barChart>
        <c:barDir val="col"/>
        <c:grouping val="clustered"/>
        <c:varyColors val="0"/>
        <c:ser>
          <c:idx val="0"/>
          <c:order val="0"/>
          <c:tx>
            <c:strRef>
              <c:f>HISINGEN!$H$106</c:f>
              <c:strCache>
                <c:ptCount val="1"/>
                <c:pt idx="0">
                  <c:v>Andel som inte känner sig trygga på hållplatser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D990-4457-908E-E914508B2F4D}"/>
              </c:ext>
            </c:extLst>
          </c:dPt>
          <c:dPt>
            <c:idx val="1"/>
            <c:invertIfNegative val="0"/>
            <c:bubble3D val="0"/>
            <c:extLst>
              <c:ext xmlns:c16="http://schemas.microsoft.com/office/drawing/2014/chart" uri="{C3380CC4-5D6E-409C-BE32-E72D297353CC}">
                <c16:uniqueId val="{00000001-D990-4457-908E-E914508B2F4D}"/>
              </c:ext>
            </c:extLst>
          </c:dPt>
          <c:dPt>
            <c:idx val="2"/>
            <c:invertIfNegative val="0"/>
            <c:bubble3D val="0"/>
            <c:extLst>
              <c:ext xmlns:c16="http://schemas.microsoft.com/office/drawing/2014/chart" uri="{C3380CC4-5D6E-409C-BE32-E72D297353CC}">
                <c16:uniqueId val="{00000002-D990-4457-908E-E914508B2F4D}"/>
              </c:ext>
            </c:extLst>
          </c:dPt>
          <c:dPt>
            <c:idx val="3"/>
            <c:invertIfNegative val="0"/>
            <c:bubble3D val="0"/>
            <c:extLst>
              <c:ext xmlns:c16="http://schemas.microsoft.com/office/drawing/2014/chart" uri="{C3380CC4-5D6E-409C-BE32-E72D297353CC}">
                <c16:uniqueId val="{00000003-D990-4457-908E-E914508B2F4D}"/>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5-D990-4457-908E-E914508B2F4D}"/>
              </c:ext>
            </c:extLst>
          </c:dPt>
          <c:dPt>
            <c:idx val="5"/>
            <c:invertIfNegative val="0"/>
            <c:bubble3D val="0"/>
            <c:extLst>
              <c:ext xmlns:c16="http://schemas.microsoft.com/office/drawing/2014/chart" uri="{C3380CC4-5D6E-409C-BE32-E72D297353CC}">
                <c16:uniqueId val="{00000006-D990-4457-908E-E914508B2F4D}"/>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8-D990-4457-908E-E914508B2F4D}"/>
              </c:ext>
            </c:extLst>
          </c:dPt>
          <c:dPt>
            <c:idx val="7"/>
            <c:invertIfNegative val="0"/>
            <c:bubble3D val="0"/>
            <c:extLst>
              <c:ext xmlns:c16="http://schemas.microsoft.com/office/drawing/2014/chart" uri="{C3380CC4-5D6E-409C-BE32-E72D297353CC}">
                <c16:uniqueId val="{00000009-D990-4457-908E-E914508B2F4D}"/>
              </c:ext>
            </c:extLst>
          </c:dPt>
          <c:dPt>
            <c:idx val="8"/>
            <c:invertIfNegative val="0"/>
            <c:bubble3D val="0"/>
            <c:extLst>
              <c:ext xmlns:c16="http://schemas.microsoft.com/office/drawing/2014/chart" uri="{C3380CC4-5D6E-409C-BE32-E72D297353CC}">
                <c16:uniqueId val="{0000000A-D990-4457-908E-E914508B2F4D}"/>
              </c:ext>
            </c:extLst>
          </c:dPt>
          <c:dPt>
            <c:idx val="9"/>
            <c:invertIfNegative val="0"/>
            <c:bubble3D val="0"/>
            <c:extLst>
              <c:ext xmlns:c16="http://schemas.microsoft.com/office/drawing/2014/chart" uri="{C3380CC4-5D6E-409C-BE32-E72D297353CC}">
                <c16:uniqueId val="{0000000B-D990-4457-908E-E914508B2F4D}"/>
              </c:ext>
            </c:extLst>
          </c:dPt>
          <c:dPt>
            <c:idx val="10"/>
            <c:invertIfNegative val="0"/>
            <c:bubble3D val="0"/>
            <c:extLst>
              <c:ext xmlns:c16="http://schemas.microsoft.com/office/drawing/2014/chart" uri="{C3380CC4-5D6E-409C-BE32-E72D297353CC}">
                <c16:uniqueId val="{0000000C-D990-4457-908E-E914508B2F4D}"/>
              </c:ext>
            </c:extLst>
          </c:dPt>
          <c:dPt>
            <c:idx val="11"/>
            <c:invertIfNegative val="0"/>
            <c:bubble3D val="0"/>
            <c:extLst>
              <c:ext xmlns:c16="http://schemas.microsoft.com/office/drawing/2014/chart" uri="{C3380CC4-5D6E-409C-BE32-E72D297353CC}">
                <c16:uniqueId val="{0000000D-D990-4457-908E-E914508B2F4D}"/>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HISINGEN!$G$107:$G$119</c:f>
              <c:strCache>
                <c:ptCount val="13"/>
                <c:pt idx="0">
                  <c:v>Södra Torslanda</c:v>
                </c:pt>
                <c:pt idx="1">
                  <c:v>Norra Älvsstranden</c:v>
                </c:pt>
                <c:pt idx="2">
                  <c:v>Björlanda</c:v>
                </c:pt>
                <c:pt idx="3">
                  <c:v>Kärra-Rödbo</c:v>
                </c:pt>
                <c:pt idx="4">
                  <c:v>HELA STADEN</c:v>
                </c:pt>
                <c:pt idx="5">
                  <c:v>Tuve-Säve</c:v>
                </c:pt>
                <c:pt idx="6">
                  <c:v>HISINGEN</c:v>
                </c:pt>
                <c:pt idx="7">
                  <c:v>Backa</c:v>
                </c:pt>
                <c:pt idx="8">
                  <c:v>Kärrdalen-Slättadamm</c:v>
                </c:pt>
                <c:pt idx="9">
                  <c:v>Kyrkbyn-Rambergsstaden</c:v>
                </c:pt>
                <c:pt idx="10">
                  <c:v>Östra Biskopsgården</c:v>
                </c:pt>
                <c:pt idx="11">
                  <c:v>Kvillebäcken</c:v>
                </c:pt>
                <c:pt idx="12">
                  <c:v>Västra Biskopsgården</c:v>
                </c:pt>
              </c:strCache>
            </c:strRef>
          </c:cat>
          <c:val>
            <c:numRef>
              <c:f>HISINGEN!$H$107:$H$119</c:f>
              <c:numCache>
                <c:formatCode>0</c:formatCode>
                <c:ptCount val="13"/>
                <c:pt idx="0">
                  <c:v>5.5</c:v>
                </c:pt>
                <c:pt idx="1">
                  <c:v>6.5</c:v>
                </c:pt>
                <c:pt idx="2">
                  <c:v>9.5</c:v>
                </c:pt>
                <c:pt idx="3">
                  <c:v>10.5</c:v>
                </c:pt>
                <c:pt idx="4">
                  <c:v>13</c:v>
                </c:pt>
                <c:pt idx="5">
                  <c:v>14.5</c:v>
                </c:pt>
                <c:pt idx="6">
                  <c:v>16</c:v>
                </c:pt>
                <c:pt idx="7">
                  <c:v>19</c:v>
                </c:pt>
                <c:pt idx="8">
                  <c:v>20</c:v>
                </c:pt>
                <c:pt idx="9">
                  <c:v>22</c:v>
                </c:pt>
                <c:pt idx="10">
                  <c:v>22</c:v>
                </c:pt>
                <c:pt idx="11">
                  <c:v>27.5</c:v>
                </c:pt>
                <c:pt idx="12">
                  <c:v>33.5</c:v>
                </c:pt>
              </c:numCache>
            </c:numRef>
          </c:val>
          <c:extLst>
            <c:ext xmlns:c16="http://schemas.microsoft.com/office/drawing/2014/chart" uri="{C3380CC4-5D6E-409C-BE32-E72D297353CC}">
              <c16:uniqueId val="{0000000E-D990-4457-908E-E914508B2F4D}"/>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b="0">
          <a:latin typeface="Aptos Display" panose="020B00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inte känner sig trygga i butiksområden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727479501847095E-2"/>
          <c:y val="0.15127019272341374"/>
          <c:w val="0.93999230838539827"/>
          <c:h val="0.55396893192011565"/>
        </c:manualLayout>
      </c:layout>
      <c:barChart>
        <c:barDir val="col"/>
        <c:grouping val="clustered"/>
        <c:varyColors val="0"/>
        <c:ser>
          <c:idx val="0"/>
          <c:order val="0"/>
          <c:tx>
            <c:strRef>
              <c:f>HISINGEN!$H$122</c:f>
              <c:strCache>
                <c:ptCount val="1"/>
                <c:pt idx="0">
                  <c:v>Andel som inte känner sig trygga i butiksområden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2D62-425F-8560-798303D5728E}"/>
              </c:ext>
            </c:extLst>
          </c:dPt>
          <c:dPt>
            <c:idx val="1"/>
            <c:invertIfNegative val="0"/>
            <c:bubble3D val="0"/>
            <c:extLst>
              <c:ext xmlns:c16="http://schemas.microsoft.com/office/drawing/2014/chart" uri="{C3380CC4-5D6E-409C-BE32-E72D297353CC}">
                <c16:uniqueId val="{00000001-2D62-425F-8560-798303D5728E}"/>
              </c:ext>
            </c:extLst>
          </c:dPt>
          <c:dPt>
            <c:idx val="2"/>
            <c:invertIfNegative val="0"/>
            <c:bubble3D val="0"/>
            <c:extLst>
              <c:ext xmlns:c16="http://schemas.microsoft.com/office/drawing/2014/chart" uri="{C3380CC4-5D6E-409C-BE32-E72D297353CC}">
                <c16:uniqueId val="{00000002-2D62-425F-8560-798303D5728E}"/>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4-2D62-425F-8560-798303D5728E}"/>
              </c:ext>
            </c:extLst>
          </c:dPt>
          <c:dPt>
            <c:idx val="4"/>
            <c:invertIfNegative val="0"/>
            <c:bubble3D val="0"/>
            <c:extLst>
              <c:ext xmlns:c16="http://schemas.microsoft.com/office/drawing/2014/chart" uri="{C3380CC4-5D6E-409C-BE32-E72D297353CC}">
                <c16:uniqueId val="{00000005-2D62-425F-8560-798303D5728E}"/>
              </c:ext>
            </c:extLst>
          </c:dPt>
          <c:dPt>
            <c:idx val="5"/>
            <c:invertIfNegative val="0"/>
            <c:bubble3D val="0"/>
            <c:extLst>
              <c:ext xmlns:c16="http://schemas.microsoft.com/office/drawing/2014/chart" uri="{C3380CC4-5D6E-409C-BE32-E72D297353CC}">
                <c16:uniqueId val="{00000006-2D62-425F-8560-798303D5728E}"/>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8-2D62-425F-8560-798303D5728E}"/>
              </c:ext>
            </c:extLst>
          </c:dPt>
          <c:dPt>
            <c:idx val="7"/>
            <c:invertIfNegative val="0"/>
            <c:bubble3D val="0"/>
            <c:extLst>
              <c:ext xmlns:c16="http://schemas.microsoft.com/office/drawing/2014/chart" uri="{C3380CC4-5D6E-409C-BE32-E72D297353CC}">
                <c16:uniqueId val="{00000009-2D62-425F-8560-798303D5728E}"/>
              </c:ext>
            </c:extLst>
          </c:dPt>
          <c:dPt>
            <c:idx val="8"/>
            <c:invertIfNegative val="0"/>
            <c:bubble3D val="0"/>
            <c:extLst>
              <c:ext xmlns:c16="http://schemas.microsoft.com/office/drawing/2014/chart" uri="{C3380CC4-5D6E-409C-BE32-E72D297353CC}">
                <c16:uniqueId val="{0000000A-2D62-425F-8560-798303D5728E}"/>
              </c:ext>
            </c:extLst>
          </c:dPt>
          <c:dPt>
            <c:idx val="9"/>
            <c:invertIfNegative val="0"/>
            <c:bubble3D val="0"/>
            <c:extLst>
              <c:ext xmlns:c16="http://schemas.microsoft.com/office/drawing/2014/chart" uri="{C3380CC4-5D6E-409C-BE32-E72D297353CC}">
                <c16:uniqueId val="{0000000B-2D62-425F-8560-798303D5728E}"/>
              </c:ext>
            </c:extLst>
          </c:dPt>
          <c:dPt>
            <c:idx val="10"/>
            <c:invertIfNegative val="0"/>
            <c:bubble3D val="0"/>
            <c:extLst>
              <c:ext xmlns:c16="http://schemas.microsoft.com/office/drawing/2014/chart" uri="{C3380CC4-5D6E-409C-BE32-E72D297353CC}">
                <c16:uniqueId val="{0000000C-2D62-425F-8560-798303D5728E}"/>
              </c:ext>
            </c:extLst>
          </c:dPt>
          <c:dPt>
            <c:idx val="11"/>
            <c:invertIfNegative val="0"/>
            <c:bubble3D val="0"/>
            <c:extLst>
              <c:ext xmlns:c16="http://schemas.microsoft.com/office/drawing/2014/chart" uri="{C3380CC4-5D6E-409C-BE32-E72D297353CC}">
                <c16:uniqueId val="{0000000D-2D62-425F-8560-798303D5728E}"/>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HISINGEN!$G$123:$G$135</c:f>
              <c:strCache>
                <c:ptCount val="13"/>
                <c:pt idx="0">
                  <c:v>Södra Torslanda</c:v>
                </c:pt>
                <c:pt idx="1">
                  <c:v>Norra Älvsstranden</c:v>
                </c:pt>
                <c:pt idx="2">
                  <c:v>Björlanda</c:v>
                </c:pt>
                <c:pt idx="3">
                  <c:v>HELA STADEN</c:v>
                </c:pt>
                <c:pt idx="4">
                  <c:v>Kärra-Rödbo</c:v>
                </c:pt>
                <c:pt idx="5">
                  <c:v>Backa</c:v>
                </c:pt>
                <c:pt idx="6">
                  <c:v>HISINGEN</c:v>
                </c:pt>
                <c:pt idx="7">
                  <c:v>Kyrkbyn-Rambergsstaden</c:v>
                </c:pt>
                <c:pt idx="8">
                  <c:v>Östra Biskopsgården</c:v>
                </c:pt>
                <c:pt idx="9">
                  <c:v>Kvillebäcken</c:v>
                </c:pt>
                <c:pt idx="10">
                  <c:v>Tuve-Säve</c:v>
                </c:pt>
                <c:pt idx="11">
                  <c:v>Kärrdalen-Slättadamm</c:v>
                </c:pt>
                <c:pt idx="12">
                  <c:v>Västra Biskopsgården</c:v>
                </c:pt>
              </c:strCache>
            </c:strRef>
          </c:cat>
          <c:val>
            <c:numRef>
              <c:f>HISINGEN!$H$123:$H$135</c:f>
              <c:numCache>
                <c:formatCode>0</c:formatCode>
                <c:ptCount val="13"/>
                <c:pt idx="0">
                  <c:v>3</c:v>
                </c:pt>
                <c:pt idx="1">
                  <c:v>5</c:v>
                </c:pt>
                <c:pt idx="2">
                  <c:v>5.5</c:v>
                </c:pt>
                <c:pt idx="3">
                  <c:v>11</c:v>
                </c:pt>
                <c:pt idx="4">
                  <c:v>11</c:v>
                </c:pt>
                <c:pt idx="5">
                  <c:v>11</c:v>
                </c:pt>
                <c:pt idx="6">
                  <c:v>11.5</c:v>
                </c:pt>
                <c:pt idx="7">
                  <c:v>13</c:v>
                </c:pt>
                <c:pt idx="8">
                  <c:v>14.5</c:v>
                </c:pt>
                <c:pt idx="9">
                  <c:v>16.5</c:v>
                </c:pt>
                <c:pt idx="10">
                  <c:v>16.5</c:v>
                </c:pt>
                <c:pt idx="11">
                  <c:v>18.5</c:v>
                </c:pt>
                <c:pt idx="12">
                  <c:v>28.5</c:v>
                </c:pt>
              </c:numCache>
            </c:numRef>
          </c:val>
          <c:extLst>
            <c:ext xmlns:c16="http://schemas.microsoft.com/office/drawing/2014/chart" uri="{C3380CC4-5D6E-409C-BE32-E72D297353CC}">
              <c16:uniqueId val="{0000000E-2D62-425F-8560-798303D5728E}"/>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lekplatser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727479501847095E-2"/>
          <c:y val="0.15127019272341374"/>
          <c:w val="0.93999230838539827"/>
          <c:h val="0.55396893192011565"/>
        </c:manualLayout>
      </c:layout>
      <c:barChart>
        <c:barDir val="col"/>
        <c:grouping val="clustered"/>
        <c:varyColors val="0"/>
        <c:ser>
          <c:idx val="0"/>
          <c:order val="0"/>
          <c:tx>
            <c:strRef>
              <c:f>HISINGEN!$H$138</c:f>
              <c:strCache>
                <c:ptCount val="1"/>
                <c:pt idx="0">
                  <c:v>Andel som inte känner sig trygga på lekplatser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0CA0-4607-B862-11E4A6922329}"/>
              </c:ext>
            </c:extLst>
          </c:dPt>
          <c:dPt>
            <c:idx val="1"/>
            <c:invertIfNegative val="0"/>
            <c:bubble3D val="0"/>
            <c:extLst>
              <c:ext xmlns:c16="http://schemas.microsoft.com/office/drawing/2014/chart" uri="{C3380CC4-5D6E-409C-BE32-E72D297353CC}">
                <c16:uniqueId val="{00000001-0CA0-4607-B862-11E4A6922329}"/>
              </c:ext>
            </c:extLst>
          </c:dPt>
          <c:dPt>
            <c:idx val="2"/>
            <c:invertIfNegative val="0"/>
            <c:bubble3D val="0"/>
            <c:extLst>
              <c:ext xmlns:c16="http://schemas.microsoft.com/office/drawing/2014/chart" uri="{C3380CC4-5D6E-409C-BE32-E72D297353CC}">
                <c16:uniqueId val="{00000002-0CA0-4607-B862-11E4A6922329}"/>
              </c:ext>
            </c:extLst>
          </c:dPt>
          <c:dPt>
            <c:idx val="3"/>
            <c:invertIfNegative val="0"/>
            <c:bubble3D val="0"/>
            <c:extLst>
              <c:ext xmlns:c16="http://schemas.microsoft.com/office/drawing/2014/chart" uri="{C3380CC4-5D6E-409C-BE32-E72D297353CC}">
                <c16:uniqueId val="{00000003-0CA0-4607-B862-11E4A6922329}"/>
              </c:ext>
            </c:extLst>
          </c:dPt>
          <c:dPt>
            <c:idx val="4"/>
            <c:invertIfNegative val="0"/>
            <c:bubble3D val="0"/>
            <c:extLst>
              <c:ext xmlns:c16="http://schemas.microsoft.com/office/drawing/2014/chart" uri="{C3380CC4-5D6E-409C-BE32-E72D297353CC}">
                <c16:uniqueId val="{00000004-0CA0-4607-B862-11E4A692232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6-0CA0-4607-B862-11E4A6922329}"/>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8-0CA0-4607-B862-11E4A6922329}"/>
              </c:ext>
            </c:extLst>
          </c:dPt>
          <c:dPt>
            <c:idx val="7"/>
            <c:invertIfNegative val="0"/>
            <c:bubble3D val="0"/>
            <c:extLst>
              <c:ext xmlns:c16="http://schemas.microsoft.com/office/drawing/2014/chart" uri="{C3380CC4-5D6E-409C-BE32-E72D297353CC}">
                <c16:uniqueId val="{00000009-0CA0-4607-B862-11E4A6922329}"/>
              </c:ext>
            </c:extLst>
          </c:dPt>
          <c:dPt>
            <c:idx val="8"/>
            <c:invertIfNegative val="0"/>
            <c:bubble3D val="0"/>
            <c:extLst>
              <c:ext xmlns:c16="http://schemas.microsoft.com/office/drawing/2014/chart" uri="{C3380CC4-5D6E-409C-BE32-E72D297353CC}">
                <c16:uniqueId val="{0000000A-0CA0-4607-B862-11E4A6922329}"/>
              </c:ext>
            </c:extLst>
          </c:dPt>
          <c:dPt>
            <c:idx val="9"/>
            <c:invertIfNegative val="0"/>
            <c:bubble3D val="0"/>
            <c:extLst>
              <c:ext xmlns:c16="http://schemas.microsoft.com/office/drawing/2014/chart" uri="{C3380CC4-5D6E-409C-BE32-E72D297353CC}">
                <c16:uniqueId val="{0000000B-0CA0-4607-B862-11E4A6922329}"/>
              </c:ext>
            </c:extLst>
          </c:dPt>
          <c:dPt>
            <c:idx val="10"/>
            <c:invertIfNegative val="0"/>
            <c:bubble3D val="0"/>
            <c:extLst>
              <c:ext xmlns:c16="http://schemas.microsoft.com/office/drawing/2014/chart" uri="{C3380CC4-5D6E-409C-BE32-E72D297353CC}">
                <c16:uniqueId val="{0000000C-0CA0-4607-B862-11E4A6922329}"/>
              </c:ext>
            </c:extLst>
          </c:dPt>
          <c:dPt>
            <c:idx val="11"/>
            <c:invertIfNegative val="0"/>
            <c:bubble3D val="0"/>
            <c:extLst>
              <c:ext xmlns:c16="http://schemas.microsoft.com/office/drawing/2014/chart" uri="{C3380CC4-5D6E-409C-BE32-E72D297353CC}">
                <c16:uniqueId val="{0000000D-0CA0-4607-B862-11E4A6922329}"/>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HISINGEN!$G$139:$G$151</c:f>
              <c:strCache>
                <c:ptCount val="13"/>
                <c:pt idx="0">
                  <c:v>Södra Torslanda</c:v>
                </c:pt>
                <c:pt idx="1">
                  <c:v>Björlanda</c:v>
                </c:pt>
                <c:pt idx="2">
                  <c:v>Norra Älvsstranden</c:v>
                </c:pt>
                <c:pt idx="3">
                  <c:v>Kärra-Rödbo</c:v>
                </c:pt>
                <c:pt idx="4">
                  <c:v>Tuve-Säve</c:v>
                </c:pt>
                <c:pt idx="5">
                  <c:v>HELA STADEN</c:v>
                </c:pt>
                <c:pt idx="6">
                  <c:v>HISINGEN</c:v>
                </c:pt>
                <c:pt idx="7">
                  <c:v>Kärrdalen-Slättadamm</c:v>
                </c:pt>
                <c:pt idx="8">
                  <c:v>Kvillebäcken</c:v>
                </c:pt>
                <c:pt idx="9">
                  <c:v>Kyrkbyn-Rambergsstaden</c:v>
                </c:pt>
                <c:pt idx="10">
                  <c:v>Östra Biskopsgården</c:v>
                </c:pt>
                <c:pt idx="11">
                  <c:v>Backa</c:v>
                </c:pt>
                <c:pt idx="12">
                  <c:v>Västra Biskopsgården</c:v>
                </c:pt>
              </c:strCache>
            </c:strRef>
          </c:cat>
          <c:val>
            <c:numRef>
              <c:f>HISINGEN!$H$139:$H$151</c:f>
              <c:numCache>
                <c:formatCode>0</c:formatCode>
                <c:ptCount val="13"/>
                <c:pt idx="0">
                  <c:v>1</c:v>
                </c:pt>
                <c:pt idx="1">
                  <c:v>2</c:v>
                </c:pt>
                <c:pt idx="2">
                  <c:v>3.5</c:v>
                </c:pt>
                <c:pt idx="3">
                  <c:v>4.5</c:v>
                </c:pt>
                <c:pt idx="4">
                  <c:v>5.5</c:v>
                </c:pt>
                <c:pt idx="5">
                  <c:v>6</c:v>
                </c:pt>
                <c:pt idx="6">
                  <c:v>7.5</c:v>
                </c:pt>
                <c:pt idx="7">
                  <c:v>7.5</c:v>
                </c:pt>
                <c:pt idx="8">
                  <c:v>9.5</c:v>
                </c:pt>
                <c:pt idx="9">
                  <c:v>9.5</c:v>
                </c:pt>
                <c:pt idx="10">
                  <c:v>10.5</c:v>
                </c:pt>
                <c:pt idx="11">
                  <c:v>12.5</c:v>
                </c:pt>
                <c:pt idx="12">
                  <c:v>22</c:v>
                </c:pt>
              </c:numCache>
            </c:numRef>
          </c:val>
          <c:extLst>
            <c:ext xmlns:c16="http://schemas.microsoft.com/office/drawing/2014/chart" uri="{C3380CC4-5D6E-409C-BE32-E72D297353CC}">
              <c16:uniqueId val="{0000000E-0CA0-4607-B862-11E4A6922329}"/>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bibliotek</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727479501847095E-2"/>
          <c:y val="0.1512701662984848"/>
          <c:w val="0.93999230838539827"/>
          <c:h val="0.55396900983592345"/>
        </c:manualLayout>
      </c:layout>
      <c:barChart>
        <c:barDir val="col"/>
        <c:grouping val="clustered"/>
        <c:varyColors val="0"/>
        <c:ser>
          <c:idx val="0"/>
          <c:order val="0"/>
          <c:tx>
            <c:strRef>
              <c:f>HISINGEN!$H$154</c:f>
              <c:strCache>
                <c:ptCount val="1"/>
                <c:pt idx="0">
                  <c:v>Andel som inte känner sig trygga på bibliotek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DE78-47D7-A5EE-815F96DF86DD}"/>
              </c:ext>
            </c:extLst>
          </c:dPt>
          <c:dPt>
            <c:idx val="1"/>
            <c:invertIfNegative val="0"/>
            <c:bubble3D val="0"/>
            <c:extLst>
              <c:ext xmlns:c16="http://schemas.microsoft.com/office/drawing/2014/chart" uri="{C3380CC4-5D6E-409C-BE32-E72D297353CC}">
                <c16:uniqueId val="{00000001-DE78-47D7-A5EE-815F96DF86DD}"/>
              </c:ext>
            </c:extLst>
          </c:dPt>
          <c:dPt>
            <c:idx val="2"/>
            <c:invertIfNegative val="0"/>
            <c:bubble3D val="0"/>
            <c:extLst>
              <c:ext xmlns:c16="http://schemas.microsoft.com/office/drawing/2014/chart" uri="{C3380CC4-5D6E-409C-BE32-E72D297353CC}">
                <c16:uniqueId val="{00000002-DE78-47D7-A5EE-815F96DF86DD}"/>
              </c:ext>
            </c:extLst>
          </c:dPt>
          <c:dPt>
            <c:idx val="3"/>
            <c:invertIfNegative val="0"/>
            <c:bubble3D val="0"/>
            <c:extLst>
              <c:ext xmlns:c16="http://schemas.microsoft.com/office/drawing/2014/chart" uri="{C3380CC4-5D6E-409C-BE32-E72D297353CC}">
                <c16:uniqueId val="{00000003-DE78-47D7-A5EE-815F96DF86DD}"/>
              </c:ext>
            </c:extLst>
          </c:dPt>
          <c:dPt>
            <c:idx val="4"/>
            <c:invertIfNegative val="0"/>
            <c:bubble3D val="0"/>
            <c:extLst>
              <c:ext xmlns:c16="http://schemas.microsoft.com/office/drawing/2014/chart" uri="{C3380CC4-5D6E-409C-BE32-E72D297353CC}">
                <c16:uniqueId val="{00000004-DE78-47D7-A5EE-815F96DF86DD}"/>
              </c:ext>
            </c:extLst>
          </c:dPt>
          <c:dPt>
            <c:idx val="5"/>
            <c:invertIfNegative val="0"/>
            <c:bubble3D val="0"/>
            <c:extLst>
              <c:ext xmlns:c16="http://schemas.microsoft.com/office/drawing/2014/chart" uri="{C3380CC4-5D6E-409C-BE32-E72D297353CC}">
                <c16:uniqueId val="{00000005-DE78-47D7-A5EE-815F96DF86DD}"/>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7-DE78-47D7-A5EE-815F96DF86DD}"/>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9-DE78-47D7-A5EE-815F96DF86DD}"/>
              </c:ext>
            </c:extLst>
          </c:dPt>
          <c:dPt>
            <c:idx val="8"/>
            <c:invertIfNegative val="0"/>
            <c:bubble3D val="0"/>
            <c:extLst>
              <c:ext xmlns:c16="http://schemas.microsoft.com/office/drawing/2014/chart" uri="{C3380CC4-5D6E-409C-BE32-E72D297353CC}">
                <c16:uniqueId val="{0000000A-DE78-47D7-A5EE-815F96DF86DD}"/>
              </c:ext>
            </c:extLst>
          </c:dPt>
          <c:dPt>
            <c:idx val="9"/>
            <c:invertIfNegative val="0"/>
            <c:bubble3D val="0"/>
            <c:extLst>
              <c:ext xmlns:c16="http://schemas.microsoft.com/office/drawing/2014/chart" uri="{C3380CC4-5D6E-409C-BE32-E72D297353CC}">
                <c16:uniqueId val="{0000000B-DE78-47D7-A5EE-815F96DF86DD}"/>
              </c:ext>
            </c:extLst>
          </c:dPt>
          <c:dPt>
            <c:idx val="10"/>
            <c:invertIfNegative val="0"/>
            <c:bubble3D val="0"/>
            <c:extLst>
              <c:ext xmlns:c16="http://schemas.microsoft.com/office/drawing/2014/chart" uri="{C3380CC4-5D6E-409C-BE32-E72D297353CC}">
                <c16:uniqueId val="{0000000C-DE78-47D7-A5EE-815F96DF86DD}"/>
              </c:ext>
            </c:extLst>
          </c:dPt>
          <c:dPt>
            <c:idx val="11"/>
            <c:invertIfNegative val="0"/>
            <c:bubble3D val="0"/>
            <c:extLst>
              <c:ext xmlns:c16="http://schemas.microsoft.com/office/drawing/2014/chart" uri="{C3380CC4-5D6E-409C-BE32-E72D297353CC}">
                <c16:uniqueId val="{0000000D-DE78-47D7-A5EE-815F96DF86DD}"/>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HISINGEN!$G$155:$G$167</c:f>
              <c:strCache>
                <c:ptCount val="13"/>
                <c:pt idx="0">
                  <c:v>Södra Torslanda</c:v>
                </c:pt>
                <c:pt idx="1">
                  <c:v>Kvillebäcken</c:v>
                </c:pt>
                <c:pt idx="2">
                  <c:v>Norra Älvsstranden</c:v>
                </c:pt>
                <c:pt idx="3">
                  <c:v>Björlanda</c:v>
                </c:pt>
                <c:pt idx="4">
                  <c:v>Kärra-Rödbo</c:v>
                </c:pt>
                <c:pt idx="5">
                  <c:v>Kyrkbyn-Rambergsstaden</c:v>
                </c:pt>
                <c:pt idx="6">
                  <c:v>HELA STADEN</c:v>
                </c:pt>
                <c:pt idx="7">
                  <c:v>HISINGEN</c:v>
                </c:pt>
                <c:pt idx="8">
                  <c:v>Tuve-Säve</c:v>
                </c:pt>
                <c:pt idx="9">
                  <c:v>Backa</c:v>
                </c:pt>
                <c:pt idx="10">
                  <c:v>Kärrdalen-Slättadamm</c:v>
                </c:pt>
                <c:pt idx="11">
                  <c:v>Östra Biskopsgården</c:v>
                </c:pt>
                <c:pt idx="12">
                  <c:v>Västra Biskopsgården</c:v>
                </c:pt>
              </c:strCache>
            </c:strRef>
          </c:cat>
          <c:val>
            <c:numRef>
              <c:f>HISINGEN!$H$155:$H$167</c:f>
              <c:numCache>
                <c:formatCode>0</c:formatCode>
                <c:ptCount val="13"/>
                <c:pt idx="0">
                  <c:v>0.5</c:v>
                </c:pt>
                <c:pt idx="1">
                  <c:v>1.5</c:v>
                </c:pt>
                <c:pt idx="2">
                  <c:v>2</c:v>
                </c:pt>
                <c:pt idx="3">
                  <c:v>2</c:v>
                </c:pt>
                <c:pt idx="4">
                  <c:v>2.5</c:v>
                </c:pt>
                <c:pt idx="5">
                  <c:v>3</c:v>
                </c:pt>
                <c:pt idx="6">
                  <c:v>3.5</c:v>
                </c:pt>
                <c:pt idx="7">
                  <c:v>4.5</c:v>
                </c:pt>
                <c:pt idx="8">
                  <c:v>6</c:v>
                </c:pt>
                <c:pt idx="9">
                  <c:v>7</c:v>
                </c:pt>
                <c:pt idx="10">
                  <c:v>7</c:v>
                </c:pt>
                <c:pt idx="11">
                  <c:v>7</c:v>
                </c:pt>
                <c:pt idx="12">
                  <c:v>14.5</c:v>
                </c:pt>
              </c:numCache>
            </c:numRef>
          </c:val>
          <c:extLst>
            <c:ext xmlns:c16="http://schemas.microsoft.com/office/drawing/2014/chart" uri="{C3380CC4-5D6E-409C-BE32-E72D297353CC}">
              <c16:uniqueId val="{0000000E-DE78-47D7-A5EE-815F96DF86DD}"/>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skolgårdar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67231304431911E-2"/>
          <c:y val="0.15127019272341374"/>
          <c:w val="0.94065255658281344"/>
          <c:h val="0.55396893192011565"/>
        </c:manualLayout>
      </c:layout>
      <c:barChart>
        <c:barDir val="col"/>
        <c:grouping val="clustered"/>
        <c:varyColors val="0"/>
        <c:ser>
          <c:idx val="0"/>
          <c:order val="0"/>
          <c:tx>
            <c:strRef>
              <c:f>HISINGEN!$H$170</c:f>
              <c:strCache>
                <c:ptCount val="1"/>
                <c:pt idx="0">
                  <c:v>Andel som inte känner sig trygga på skolgårdar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3422-410C-BE51-D559A8D6DA6D}"/>
              </c:ext>
            </c:extLst>
          </c:dPt>
          <c:dPt>
            <c:idx val="1"/>
            <c:invertIfNegative val="0"/>
            <c:bubble3D val="0"/>
            <c:extLst>
              <c:ext xmlns:c16="http://schemas.microsoft.com/office/drawing/2014/chart" uri="{C3380CC4-5D6E-409C-BE32-E72D297353CC}">
                <c16:uniqueId val="{00000001-3422-410C-BE51-D559A8D6DA6D}"/>
              </c:ext>
            </c:extLst>
          </c:dPt>
          <c:dPt>
            <c:idx val="2"/>
            <c:invertIfNegative val="0"/>
            <c:bubble3D val="0"/>
            <c:extLst>
              <c:ext xmlns:c16="http://schemas.microsoft.com/office/drawing/2014/chart" uri="{C3380CC4-5D6E-409C-BE32-E72D297353CC}">
                <c16:uniqueId val="{00000002-3422-410C-BE51-D559A8D6DA6D}"/>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4-3422-410C-BE51-D559A8D6DA6D}"/>
              </c:ext>
            </c:extLst>
          </c:dPt>
          <c:dPt>
            <c:idx val="4"/>
            <c:invertIfNegative val="0"/>
            <c:bubble3D val="0"/>
            <c:extLst>
              <c:ext xmlns:c16="http://schemas.microsoft.com/office/drawing/2014/chart" uri="{C3380CC4-5D6E-409C-BE32-E72D297353CC}">
                <c16:uniqueId val="{00000005-3422-410C-BE51-D559A8D6DA6D}"/>
              </c:ext>
            </c:extLst>
          </c:dPt>
          <c:dPt>
            <c:idx val="5"/>
            <c:invertIfNegative val="0"/>
            <c:bubble3D val="0"/>
            <c:extLst>
              <c:ext xmlns:c16="http://schemas.microsoft.com/office/drawing/2014/chart" uri="{C3380CC4-5D6E-409C-BE32-E72D297353CC}">
                <c16:uniqueId val="{00000006-3422-410C-BE51-D559A8D6DA6D}"/>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8-3422-410C-BE51-D559A8D6DA6D}"/>
              </c:ext>
            </c:extLst>
          </c:dPt>
          <c:dPt>
            <c:idx val="7"/>
            <c:invertIfNegative val="0"/>
            <c:bubble3D val="0"/>
            <c:extLst>
              <c:ext xmlns:c16="http://schemas.microsoft.com/office/drawing/2014/chart" uri="{C3380CC4-5D6E-409C-BE32-E72D297353CC}">
                <c16:uniqueId val="{00000009-3422-410C-BE51-D559A8D6DA6D}"/>
              </c:ext>
            </c:extLst>
          </c:dPt>
          <c:dPt>
            <c:idx val="8"/>
            <c:invertIfNegative val="0"/>
            <c:bubble3D val="0"/>
            <c:extLst>
              <c:ext xmlns:c16="http://schemas.microsoft.com/office/drawing/2014/chart" uri="{C3380CC4-5D6E-409C-BE32-E72D297353CC}">
                <c16:uniqueId val="{0000000A-3422-410C-BE51-D559A8D6DA6D}"/>
              </c:ext>
            </c:extLst>
          </c:dPt>
          <c:dPt>
            <c:idx val="9"/>
            <c:invertIfNegative val="0"/>
            <c:bubble3D val="0"/>
            <c:extLst>
              <c:ext xmlns:c16="http://schemas.microsoft.com/office/drawing/2014/chart" uri="{C3380CC4-5D6E-409C-BE32-E72D297353CC}">
                <c16:uniqueId val="{0000000B-3422-410C-BE51-D559A8D6DA6D}"/>
              </c:ext>
            </c:extLst>
          </c:dPt>
          <c:dPt>
            <c:idx val="10"/>
            <c:invertIfNegative val="0"/>
            <c:bubble3D val="0"/>
            <c:extLst>
              <c:ext xmlns:c16="http://schemas.microsoft.com/office/drawing/2014/chart" uri="{C3380CC4-5D6E-409C-BE32-E72D297353CC}">
                <c16:uniqueId val="{0000000C-3422-410C-BE51-D559A8D6DA6D}"/>
              </c:ext>
            </c:extLst>
          </c:dPt>
          <c:dPt>
            <c:idx val="11"/>
            <c:invertIfNegative val="0"/>
            <c:bubble3D val="0"/>
            <c:extLst>
              <c:ext xmlns:c16="http://schemas.microsoft.com/office/drawing/2014/chart" uri="{C3380CC4-5D6E-409C-BE32-E72D297353CC}">
                <c16:uniqueId val="{0000000D-3422-410C-BE51-D559A8D6DA6D}"/>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HISINGEN!$G$171:$G$183</c:f>
              <c:strCache>
                <c:ptCount val="13"/>
                <c:pt idx="0">
                  <c:v>Norra Älvsstranden</c:v>
                </c:pt>
                <c:pt idx="1">
                  <c:v>Björlanda</c:v>
                </c:pt>
                <c:pt idx="2">
                  <c:v>Södra Torslanda</c:v>
                </c:pt>
                <c:pt idx="3">
                  <c:v>HELA STADEN</c:v>
                </c:pt>
                <c:pt idx="4">
                  <c:v>Kvillebäcken</c:v>
                </c:pt>
                <c:pt idx="5">
                  <c:v>Tuve-Säve</c:v>
                </c:pt>
                <c:pt idx="6">
                  <c:v>HISINGEN</c:v>
                </c:pt>
                <c:pt idx="7">
                  <c:v>Kärra-Rödbo</c:v>
                </c:pt>
                <c:pt idx="8">
                  <c:v>Östra Biskopsgården</c:v>
                </c:pt>
                <c:pt idx="9">
                  <c:v>Kyrkbyn-Rambergsstaden</c:v>
                </c:pt>
                <c:pt idx="10">
                  <c:v>Kärrdalen-Slättadamm</c:v>
                </c:pt>
                <c:pt idx="11">
                  <c:v>Backa</c:v>
                </c:pt>
                <c:pt idx="12">
                  <c:v>Västra Biskopsgården</c:v>
                </c:pt>
              </c:strCache>
            </c:strRef>
          </c:cat>
          <c:val>
            <c:numRef>
              <c:f>HISINGEN!$H$171:$H$183</c:f>
              <c:numCache>
                <c:formatCode>0</c:formatCode>
                <c:ptCount val="13"/>
                <c:pt idx="0">
                  <c:v>3.5</c:v>
                </c:pt>
                <c:pt idx="1">
                  <c:v>3.5</c:v>
                </c:pt>
                <c:pt idx="2">
                  <c:v>5</c:v>
                </c:pt>
                <c:pt idx="3">
                  <c:v>8</c:v>
                </c:pt>
                <c:pt idx="4">
                  <c:v>9.5</c:v>
                </c:pt>
                <c:pt idx="5">
                  <c:v>9.5</c:v>
                </c:pt>
                <c:pt idx="6">
                  <c:v>10</c:v>
                </c:pt>
                <c:pt idx="7">
                  <c:v>10.5</c:v>
                </c:pt>
                <c:pt idx="8">
                  <c:v>10.5</c:v>
                </c:pt>
                <c:pt idx="9">
                  <c:v>11.5</c:v>
                </c:pt>
                <c:pt idx="10">
                  <c:v>13.5</c:v>
                </c:pt>
                <c:pt idx="11">
                  <c:v>15</c:v>
                </c:pt>
                <c:pt idx="12">
                  <c:v>22</c:v>
                </c:pt>
              </c:numCache>
            </c:numRef>
          </c:val>
          <c:extLst>
            <c:ext xmlns:c16="http://schemas.microsoft.com/office/drawing/2014/chart" uri="{C3380CC4-5D6E-409C-BE32-E72D297353CC}">
              <c16:uniqueId val="{0000000E-3422-410C-BE51-D559A8D6DA6D}"/>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idrottsplatser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396893192011565"/>
        </c:manualLayout>
      </c:layout>
      <c:barChart>
        <c:barDir val="col"/>
        <c:grouping val="clustered"/>
        <c:varyColors val="0"/>
        <c:ser>
          <c:idx val="0"/>
          <c:order val="0"/>
          <c:tx>
            <c:strRef>
              <c:f>HISINGEN!$H$186</c:f>
              <c:strCache>
                <c:ptCount val="1"/>
                <c:pt idx="0">
                  <c:v>Andel som inte känner sig trygga på idrottsplatser nära där de bor - genomsnitt 2022-2023</c:v>
                </c:pt>
              </c:strCache>
            </c:strRef>
          </c:tx>
          <c:spPr>
            <a:solidFill>
              <a:schemeClr val="accent5">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E318-4448-ABA4-4D89F7A9ACB6}"/>
              </c:ext>
            </c:extLst>
          </c:dPt>
          <c:dPt>
            <c:idx val="1"/>
            <c:invertIfNegative val="0"/>
            <c:bubble3D val="0"/>
            <c:extLst>
              <c:ext xmlns:c16="http://schemas.microsoft.com/office/drawing/2014/chart" uri="{C3380CC4-5D6E-409C-BE32-E72D297353CC}">
                <c16:uniqueId val="{00000001-E318-4448-ABA4-4D89F7A9ACB6}"/>
              </c:ext>
            </c:extLst>
          </c:dPt>
          <c:dPt>
            <c:idx val="2"/>
            <c:invertIfNegative val="0"/>
            <c:bubble3D val="0"/>
            <c:extLst>
              <c:ext xmlns:c16="http://schemas.microsoft.com/office/drawing/2014/chart" uri="{C3380CC4-5D6E-409C-BE32-E72D297353CC}">
                <c16:uniqueId val="{00000002-E318-4448-ABA4-4D89F7A9ACB6}"/>
              </c:ext>
            </c:extLst>
          </c:dPt>
          <c:dPt>
            <c:idx val="3"/>
            <c:invertIfNegative val="0"/>
            <c:bubble3D val="0"/>
            <c:extLst>
              <c:ext xmlns:c16="http://schemas.microsoft.com/office/drawing/2014/chart" uri="{C3380CC4-5D6E-409C-BE32-E72D297353CC}">
                <c16:uniqueId val="{00000003-E318-4448-ABA4-4D89F7A9ACB6}"/>
              </c:ext>
            </c:extLst>
          </c:dPt>
          <c:dPt>
            <c:idx val="4"/>
            <c:invertIfNegative val="0"/>
            <c:bubble3D val="0"/>
            <c:spPr>
              <a:solidFill>
                <a:schemeClr val="bg2">
                  <a:lumMod val="90000"/>
                </a:schemeClr>
              </a:solidFill>
              <a:ln>
                <a:noFill/>
              </a:ln>
              <a:effectLst/>
            </c:spPr>
            <c:extLst>
              <c:ext xmlns:c16="http://schemas.microsoft.com/office/drawing/2014/chart" uri="{C3380CC4-5D6E-409C-BE32-E72D297353CC}">
                <c16:uniqueId val="{00000005-E318-4448-ABA4-4D89F7A9ACB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E318-4448-ABA4-4D89F7A9ACB6}"/>
              </c:ext>
            </c:extLst>
          </c:dPt>
          <c:dPt>
            <c:idx val="6"/>
            <c:invertIfNegative val="0"/>
            <c:bubble3D val="0"/>
            <c:extLst>
              <c:ext xmlns:c16="http://schemas.microsoft.com/office/drawing/2014/chart" uri="{C3380CC4-5D6E-409C-BE32-E72D297353CC}">
                <c16:uniqueId val="{00000008-E318-4448-ABA4-4D89F7A9ACB6}"/>
              </c:ext>
            </c:extLst>
          </c:dPt>
          <c:dPt>
            <c:idx val="7"/>
            <c:invertIfNegative val="0"/>
            <c:bubble3D val="0"/>
            <c:extLst>
              <c:ext xmlns:c16="http://schemas.microsoft.com/office/drawing/2014/chart" uri="{C3380CC4-5D6E-409C-BE32-E72D297353CC}">
                <c16:uniqueId val="{00000009-E318-4448-ABA4-4D89F7A9ACB6}"/>
              </c:ext>
            </c:extLst>
          </c:dPt>
          <c:dPt>
            <c:idx val="8"/>
            <c:invertIfNegative val="0"/>
            <c:bubble3D val="0"/>
            <c:extLst>
              <c:ext xmlns:c16="http://schemas.microsoft.com/office/drawing/2014/chart" uri="{C3380CC4-5D6E-409C-BE32-E72D297353CC}">
                <c16:uniqueId val="{0000000A-E318-4448-ABA4-4D89F7A9ACB6}"/>
              </c:ext>
            </c:extLst>
          </c:dPt>
          <c:dPt>
            <c:idx val="9"/>
            <c:invertIfNegative val="0"/>
            <c:bubble3D val="0"/>
            <c:extLst>
              <c:ext xmlns:c16="http://schemas.microsoft.com/office/drawing/2014/chart" uri="{C3380CC4-5D6E-409C-BE32-E72D297353CC}">
                <c16:uniqueId val="{0000000B-E318-4448-ABA4-4D89F7A9ACB6}"/>
              </c:ext>
            </c:extLst>
          </c:dPt>
          <c:dPt>
            <c:idx val="10"/>
            <c:invertIfNegative val="0"/>
            <c:bubble3D val="0"/>
            <c:extLst>
              <c:ext xmlns:c16="http://schemas.microsoft.com/office/drawing/2014/chart" uri="{C3380CC4-5D6E-409C-BE32-E72D297353CC}">
                <c16:uniqueId val="{0000000C-E318-4448-ABA4-4D89F7A9ACB6}"/>
              </c:ext>
            </c:extLst>
          </c:dPt>
          <c:dPt>
            <c:idx val="11"/>
            <c:invertIfNegative val="0"/>
            <c:bubble3D val="0"/>
            <c:extLst>
              <c:ext xmlns:c16="http://schemas.microsoft.com/office/drawing/2014/chart" uri="{C3380CC4-5D6E-409C-BE32-E72D297353CC}">
                <c16:uniqueId val="{0000000D-E318-4448-ABA4-4D89F7A9ACB6}"/>
              </c:ext>
            </c:extLst>
          </c:dPt>
          <c:dLbls>
            <c:spPr>
              <a:noFill/>
              <a:ln>
                <a:noFill/>
              </a:ln>
              <a:effectLst/>
            </c:spPr>
            <c:txPr>
              <a:bodyPr rot="0" vert="horz"/>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HISINGEN!$G$187:$G$199</c:f>
              <c:strCache>
                <c:ptCount val="13"/>
                <c:pt idx="0">
                  <c:v>Björlanda</c:v>
                </c:pt>
                <c:pt idx="1">
                  <c:v>Södra Torslanda</c:v>
                </c:pt>
                <c:pt idx="2">
                  <c:v>Norra Älvsstranden</c:v>
                </c:pt>
                <c:pt idx="3">
                  <c:v>Kärra-Rödbo</c:v>
                </c:pt>
                <c:pt idx="4">
                  <c:v>HELA STADEN</c:v>
                </c:pt>
                <c:pt idx="5">
                  <c:v>HISINGEN</c:v>
                </c:pt>
                <c:pt idx="6">
                  <c:v>Kyrkbyn-Rambergsstaden</c:v>
                </c:pt>
                <c:pt idx="7">
                  <c:v>Tuve-Säve</c:v>
                </c:pt>
                <c:pt idx="8">
                  <c:v>Kärrdalen-Slättadamm</c:v>
                </c:pt>
                <c:pt idx="9">
                  <c:v>Kvillebäcken</c:v>
                </c:pt>
                <c:pt idx="10">
                  <c:v>Östra Biskopsgården</c:v>
                </c:pt>
                <c:pt idx="11">
                  <c:v>Backa</c:v>
                </c:pt>
                <c:pt idx="12">
                  <c:v>Västra Biskopsgården</c:v>
                </c:pt>
              </c:strCache>
            </c:strRef>
          </c:cat>
          <c:val>
            <c:numRef>
              <c:f>HISINGEN!$H$187:$H$199</c:f>
              <c:numCache>
                <c:formatCode>0</c:formatCode>
                <c:ptCount val="13"/>
                <c:pt idx="0">
                  <c:v>1.5</c:v>
                </c:pt>
                <c:pt idx="1">
                  <c:v>2.5</c:v>
                </c:pt>
                <c:pt idx="2">
                  <c:v>3</c:v>
                </c:pt>
                <c:pt idx="3">
                  <c:v>5.5</c:v>
                </c:pt>
                <c:pt idx="4">
                  <c:v>7.5</c:v>
                </c:pt>
                <c:pt idx="5">
                  <c:v>8.5</c:v>
                </c:pt>
                <c:pt idx="6">
                  <c:v>8.5</c:v>
                </c:pt>
                <c:pt idx="7">
                  <c:v>8.5</c:v>
                </c:pt>
                <c:pt idx="8">
                  <c:v>9</c:v>
                </c:pt>
                <c:pt idx="9">
                  <c:v>11.5</c:v>
                </c:pt>
                <c:pt idx="10">
                  <c:v>13.5</c:v>
                </c:pt>
                <c:pt idx="11">
                  <c:v>14</c:v>
                </c:pt>
                <c:pt idx="12">
                  <c:v>21</c:v>
                </c:pt>
              </c:numCache>
            </c:numRef>
          </c:val>
          <c:extLst>
            <c:ext xmlns:c16="http://schemas.microsoft.com/office/drawing/2014/chart" uri="{C3380CC4-5D6E-409C-BE32-E72D297353CC}">
              <c16:uniqueId val="{0000000E-E318-4448-ABA4-4D89F7A9ACB6}"/>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sv-SE" sz="1600"/>
              <a:t>Nettosvarsfrekvens i olika grupper,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61A2-4D78-89B3-5B350F9C24F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1A2-4D78-89B3-5B350F9C24F1}"/>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5-61A2-4D78-89B3-5B350F9C24F1}"/>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7-61A2-4D78-89B3-5B350F9C24F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SOM'!$D$27:$D$43</c:f>
              <c:strCache>
                <c:ptCount val="17"/>
                <c:pt idx="0">
                  <c:v>Män</c:v>
                </c:pt>
                <c:pt idx="1">
                  <c:v>Kvinnor</c:v>
                </c:pt>
                <c:pt idx="3">
                  <c:v>16-19 år</c:v>
                </c:pt>
                <c:pt idx="4">
                  <c:v>20-24 år</c:v>
                </c:pt>
                <c:pt idx="5">
                  <c:v>25-29 år</c:v>
                </c:pt>
                <c:pt idx="6">
                  <c:v>30-39 år</c:v>
                </c:pt>
                <c:pt idx="7">
                  <c:v>40-49 år</c:v>
                </c:pt>
                <c:pt idx="8">
                  <c:v>50-59 år</c:v>
                </c:pt>
                <c:pt idx="9">
                  <c:v>60-69 år</c:v>
                </c:pt>
                <c:pt idx="10">
                  <c:v>70-79 år</c:v>
                </c:pt>
                <c:pt idx="11">
                  <c:v>80-90 år</c:v>
                </c:pt>
                <c:pt idx="13">
                  <c:v>Centrum</c:v>
                </c:pt>
                <c:pt idx="14">
                  <c:v>Hisingen</c:v>
                </c:pt>
                <c:pt idx="15">
                  <c:v>Nordost</c:v>
                </c:pt>
                <c:pt idx="16">
                  <c:v>Sydväst</c:v>
                </c:pt>
              </c:strCache>
            </c:strRef>
          </c:cat>
          <c:val>
            <c:numRef>
              <c:f>'Om SOM'!$E$27:$E$43</c:f>
              <c:numCache>
                <c:formatCode>0%</c:formatCode>
                <c:ptCount val="17"/>
                <c:pt idx="0">
                  <c:v>0.45</c:v>
                </c:pt>
                <c:pt idx="1">
                  <c:v>0.5</c:v>
                </c:pt>
                <c:pt idx="3">
                  <c:v>0.43</c:v>
                </c:pt>
                <c:pt idx="4">
                  <c:v>0.31</c:v>
                </c:pt>
                <c:pt idx="5">
                  <c:v>0.37</c:v>
                </c:pt>
                <c:pt idx="6">
                  <c:v>0.4</c:v>
                </c:pt>
                <c:pt idx="7">
                  <c:v>0.47</c:v>
                </c:pt>
                <c:pt idx="8">
                  <c:v>0.55000000000000004</c:v>
                </c:pt>
                <c:pt idx="9">
                  <c:v>0.61</c:v>
                </c:pt>
                <c:pt idx="10">
                  <c:v>0.65</c:v>
                </c:pt>
                <c:pt idx="11">
                  <c:v>0.6</c:v>
                </c:pt>
                <c:pt idx="13">
                  <c:v>0.53</c:v>
                </c:pt>
                <c:pt idx="14">
                  <c:v>0.46</c:v>
                </c:pt>
                <c:pt idx="15">
                  <c:v>0.33</c:v>
                </c:pt>
                <c:pt idx="16">
                  <c:v>0.55000000000000004</c:v>
                </c:pt>
              </c:numCache>
            </c:numRef>
          </c:val>
          <c:extLst>
            <c:ext xmlns:c16="http://schemas.microsoft.com/office/drawing/2014/chart" uri="{C3380CC4-5D6E-409C-BE32-E72D297353CC}">
              <c16:uniqueId val="{00000008-61A2-4D78-89B3-5B350F9C24F1}"/>
            </c:ext>
          </c:extLst>
        </c:ser>
        <c:dLbls>
          <c:showLegendKey val="0"/>
          <c:showVal val="0"/>
          <c:showCatName val="0"/>
          <c:showSerName val="0"/>
          <c:showPercent val="0"/>
          <c:showBubbleSize val="0"/>
        </c:dLbls>
        <c:gapWidth val="50"/>
        <c:axId val="768363144"/>
        <c:axId val="768363504"/>
      </c:barChart>
      <c:catAx>
        <c:axId val="76836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768363504"/>
        <c:crosses val="autoZero"/>
        <c:auto val="1"/>
        <c:lblAlgn val="ctr"/>
        <c:lblOffset val="100"/>
        <c:noMultiLvlLbl val="0"/>
      </c:catAx>
      <c:valAx>
        <c:axId val="768363504"/>
        <c:scaling>
          <c:orientation val="minMax"/>
          <c:max val="0.8"/>
        </c:scaling>
        <c:delete val="1"/>
        <c:axPos val="l"/>
        <c:numFmt formatCode="0%" sourceLinked="1"/>
        <c:majorTickMark val="out"/>
        <c:minorTickMark val="none"/>
        <c:tickLblPos val="nextTo"/>
        <c:crossAx val="7683631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'Kärra-Rödbo'!$C$92</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'Kärra-Rödbo'!$B$93:$B$95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'Kärra-Rödbo'!$C$93:$C$95</c:f>
              <c:numCache>
                <c:formatCode>0%</c:formatCode>
                <c:ptCount val="3"/>
                <c:pt idx="0">
                  <c:v>0.1575</c:v>
                </c:pt>
                <c:pt idx="1">
                  <c:v>0.192</c:v>
                </c:pt>
                <c:pt idx="2">
                  <c:v>0.31</c:v>
                </c:pt>
              </c:numCache>
            </c:numRef>
          </c:val>
          <c:extLst>
            <c:ext xmlns:c16="http://schemas.microsoft.com/office/drawing/2014/chart" uri="{C3380CC4-5D6E-409C-BE32-E72D297353CC}">
              <c16:uniqueId val="{00000000-223D-4A36-AE5B-AE6525A0C801}"/>
            </c:ext>
          </c:extLst>
        </c:ser>
        <c:ser>
          <c:idx val="1"/>
          <c:order val="1"/>
          <c:tx>
            <c:strRef>
              <c:f>'Kärra-Rödbo'!$D$92</c:f>
              <c:strCache>
                <c:ptCount val="1"/>
                <c:pt idx="0">
                  <c:v>Kärra-Rödbo</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'Kärra-Rödbo'!$B$93:$B$95</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'Kärra-Rödbo'!$D$93:$D$95</c:f>
              <c:numCache>
                <c:formatCode>0%</c:formatCode>
                <c:ptCount val="3"/>
                <c:pt idx="0">
                  <c:v>9.2499999999999999E-2</c:v>
                </c:pt>
                <c:pt idx="1">
                  <c:v>0.19500000000000001</c:v>
                </c:pt>
                <c:pt idx="2">
                  <c:v>0.35</c:v>
                </c:pt>
              </c:numCache>
            </c:numRef>
          </c:val>
          <c:extLst>
            <c:ext xmlns:c16="http://schemas.microsoft.com/office/drawing/2014/chart" uri="{C3380CC4-5D6E-409C-BE32-E72D297353CC}">
              <c16:uniqueId val="{00000001-223D-4A36-AE5B-AE6525A0C80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endParaRPr lang="en-US" baseline="0">
              <a:solidFill>
                <a:schemeClr val="bg1"/>
              </a:solidFill>
              <a:latin typeface="Aptos ExtraBold" panose="020B0004020202020204" pitchFamily="34" charset="0"/>
            </a:endParaRP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'Kärra-Rödbo'!$B$72</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F14-4252-8B7B-93D3A49B846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F14-4252-8B7B-93D3A49B8468}"/>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F14-4252-8B7B-93D3A49B8468}"/>
              </c:ext>
            </c:extLst>
          </c:dPt>
          <c:dLbls>
            <c:spPr>
              <a:noFill/>
              <a:ln>
                <a:noFill/>
              </a:ln>
              <a:effectLst/>
            </c:spPr>
            <c:txPr>
              <a:bodyPr wrap="square" lIns="38100" tIns="19050" rIns="38100" bIns="19050" anchor="ctr">
                <a:spAutoFit/>
              </a:bodyPr>
              <a:lstStyle/>
              <a:p>
                <a:pPr>
                  <a:defRPr sz="1200">
                    <a:solidFill>
                      <a:schemeClr val="bg1"/>
                    </a:solidFill>
                    <a:effectLst>
                      <a:outerShdw blurRad="50800" dist="38100" dir="2700000" algn="tl" rotWithShape="0">
                        <a:prstClr val="black">
                          <a:alpha val="40000"/>
                        </a:prstClr>
                      </a:outerShdw>
                    </a:effectLst>
                    <a:latin typeface="Aptos ExtraBold" panose="020B0004020202020204" pitchFamily="34" charset="0"/>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'Kärra-Rödbo'!$C$71:$E$71</c:f>
              <c:strCache>
                <c:ptCount val="3"/>
                <c:pt idx="0">
                  <c:v>Åt rätt håll</c:v>
                </c:pt>
                <c:pt idx="1">
                  <c:v>Ingen uppfattning</c:v>
                </c:pt>
                <c:pt idx="2">
                  <c:v>Åt fel håll</c:v>
                </c:pt>
              </c:strCache>
            </c:strRef>
          </c:cat>
          <c:val>
            <c:numRef>
              <c:f>'Kärra-Rödbo'!$C$72:$E$72</c:f>
              <c:numCache>
                <c:formatCode>General</c:formatCode>
                <c:ptCount val="3"/>
                <c:pt idx="0">
                  <c:v>32</c:v>
                </c:pt>
                <c:pt idx="1">
                  <c:v>33</c:v>
                </c:pt>
                <c:pt idx="2">
                  <c:v>35</c:v>
                </c:pt>
              </c:numCache>
            </c:numRef>
          </c:val>
          <c:extLst>
            <c:ext xmlns:c16="http://schemas.microsoft.com/office/drawing/2014/chart" uri="{C3380CC4-5D6E-409C-BE32-E72D297353CC}">
              <c16:uniqueId val="{00000006-5F14-4252-8B7B-93D3A49B846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endParaRPr lang="en-US" baseline="0">
              <a:solidFill>
                <a:schemeClr val="bg1"/>
              </a:solidFill>
              <a:latin typeface="Aptos ExtraBold" panose="020B0004020202020204" pitchFamily="34" charset="0"/>
            </a:endParaRP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'Kärra-Rödbo'!$B$84</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634-44B8-A324-E5C6A572DD1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634-44B8-A324-E5C6A572DD1F}"/>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634-44B8-A324-E5C6A572DD1F}"/>
              </c:ext>
            </c:extLst>
          </c:dPt>
          <c:dLbls>
            <c:spPr>
              <a:noFill/>
              <a:ln>
                <a:noFill/>
              </a:ln>
              <a:effectLst/>
            </c:spPr>
            <c:txPr>
              <a:bodyPr wrap="square" lIns="38100" tIns="19050" rIns="38100" bIns="19050" anchor="ctr">
                <a:spAutoFit/>
              </a:bodyPr>
              <a:lstStyle/>
              <a:p>
                <a:pPr>
                  <a:defRPr sz="1200">
                    <a:solidFill>
                      <a:schemeClr val="bg1"/>
                    </a:solidFill>
                    <a:effectLst>
                      <a:outerShdw blurRad="50800" dist="38100" dir="2700000" algn="tl" rotWithShape="0">
                        <a:prstClr val="black">
                          <a:alpha val="40000"/>
                        </a:prstClr>
                      </a:outerShdw>
                    </a:effectLst>
                    <a:latin typeface="Aptos ExtraBold" panose="020B0004020202020204" pitchFamily="34" charset="0"/>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'Kärra-Rödbo'!$C$83:$E$83</c:f>
              <c:strCache>
                <c:ptCount val="3"/>
                <c:pt idx="0">
                  <c:v>Minskat</c:v>
                </c:pt>
                <c:pt idx="1">
                  <c:v>Varken eller</c:v>
                </c:pt>
                <c:pt idx="2">
                  <c:v>Ökat</c:v>
                </c:pt>
              </c:strCache>
            </c:strRef>
          </c:cat>
          <c:val>
            <c:numRef>
              <c:f>'Kärra-Rödbo'!$C$84:$E$84</c:f>
              <c:numCache>
                <c:formatCode>General</c:formatCode>
                <c:ptCount val="3"/>
                <c:pt idx="0">
                  <c:v>4</c:v>
                </c:pt>
                <c:pt idx="1">
                  <c:v>42</c:v>
                </c:pt>
                <c:pt idx="2">
                  <c:v>54</c:v>
                </c:pt>
              </c:numCache>
            </c:numRef>
          </c:val>
          <c:extLst>
            <c:ext xmlns:c16="http://schemas.microsoft.com/office/drawing/2014/chart" uri="{C3380CC4-5D6E-409C-BE32-E72D297353CC}">
              <c16:uniqueId val="{00000006-6634-44B8-A324-E5C6A572DD1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'Kärra-Rödbo'!$C$7</c:f>
              <c:strCache>
                <c:ptCount val="1"/>
                <c:pt idx="0">
                  <c:v>Hela staden </c:v>
                </c:pt>
              </c:strCache>
            </c:strRef>
          </c:tx>
          <c:spPr>
            <a:ln w="28575" cap="rnd">
              <a:solidFill>
                <a:schemeClr val="tx1"/>
              </a:solidFill>
              <a:prstDash val="solid"/>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FEEC-4BF6-B166-3D9DDE9498E3}"/>
            </c:ext>
          </c:extLst>
        </c:ser>
        <c:ser>
          <c:idx val="1"/>
          <c:order val="1"/>
          <c:tx>
            <c:strRef>
              <c:f>'Kärra-Rödbo'!$C$8</c:f>
              <c:strCache>
                <c:ptCount val="1"/>
                <c:pt idx="0">
                  <c:v>Hisingen</c:v>
                </c:pt>
              </c:strCache>
            </c:strRef>
          </c:tx>
          <c:spPr>
            <a:ln w="44450" cap="rnd">
              <a:solidFill>
                <a:schemeClr val="accent1"/>
              </a:solidFill>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FEEC-4BF6-B166-3D9DDE9498E3}"/>
            </c:ext>
          </c:extLst>
        </c:ser>
        <c:ser>
          <c:idx val="2"/>
          <c:order val="2"/>
          <c:tx>
            <c:strRef>
              <c:f>'Kärra-Rödbo'!$C$9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FEEC-4BF6-B166-3D9DDE9498E3}"/>
            </c:ext>
          </c:extLst>
        </c:ser>
        <c:ser>
          <c:idx val="3"/>
          <c:order val="3"/>
          <c:tx>
            <c:strRef>
              <c:f>'Kärra-Rödbo'!$C$10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FEEC-4BF6-B166-3D9DDE9498E3}"/>
            </c:ext>
          </c:extLst>
        </c:ser>
        <c:ser>
          <c:idx val="4"/>
          <c:order val="4"/>
          <c:tx>
            <c:strRef>
              <c:f>'Kärra-Rödbo'!$C$11</c:f>
              <c:strCache>
                <c:ptCount val="1"/>
                <c:pt idx="0">
                  <c:v>Kärra-Rödbo</c:v>
                </c:pt>
              </c:strCache>
            </c:strRef>
          </c:tx>
          <c:spPr>
            <a:ln w="44450" cap="rnd">
              <a:solidFill>
                <a:schemeClr val="accent2"/>
              </a:solidFill>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'Kärra-Rödbo'!$D$11:$I$11</c:f>
              <c:numCache>
                <c:formatCode>0</c:formatCode>
                <c:ptCount val="6"/>
                <c:pt idx="0">
                  <c:v>80</c:v>
                </c:pt>
                <c:pt idx="1">
                  <c:v>75</c:v>
                </c:pt>
                <c:pt idx="2">
                  <c:v>82.954550000000012</c:v>
                </c:pt>
                <c:pt idx="3">
                  <c:v>82.978719999999996</c:v>
                </c:pt>
                <c:pt idx="4">
                  <c:v>91.764710000000008</c:v>
                </c:pt>
                <c:pt idx="5" formatCode="General">
                  <c:v>89</c:v>
                </c:pt>
              </c:numCache>
            </c:numRef>
          </c:val>
          <c:smooth val="0"/>
          <c:extLst>
            <c:ext xmlns:c16="http://schemas.microsoft.com/office/drawing/2014/chart" uri="{C3380CC4-5D6E-409C-BE32-E72D297353CC}">
              <c16:uniqueId val="{00000004-FEEC-4BF6-B166-3D9DDE9498E3}"/>
            </c:ext>
          </c:extLst>
        </c:ser>
        <c:ser>
          <c:idx val="5"/>
          <c:order val="5"/>
          <c:tx>
            <c:strRef>
              <c:f>'Kärra-Rödbo'!$C$12</c:f>
              <c:strCache>
                <c:ptCount val="1"/>
                <c:pt idx="0">
                  <c:v>Kärra-Rödbo - låg</c:v>
                </c:pt>
              </c:strCache>
            </c:strRef>
          </c:tx>
          <c:spPr>
            <a:ln w="6350" cap="rnd">
              <a:solidFill>
                <a:schemeClr val="accent2">
                  <a:lumMod val="60000"/>
                  <a:lumOff val="40000"/>
                </a:schemeClr>
              </a:solidFill>
              <a:prstDash val="lgDash"/>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'Kärra-Rödbo'!$D$12:$I$12</c:f>
              <c:numCache>
                <c:formatCode>0.0</c:formatCode>
                <c:ptCount val="6"/>
                <c:pt idx="0">
                  <c:v>66.663499999999999</c:v>
                </c:pt>
                <c:pt idx="1">
                  <c:v>60.249929999999999</c:v>
                </c:pt>
                <c:pt idx="2">
                  <c:v>73.625799999999998</c:v>
                </c:pt>
                <c:pt idx="3">
                  <c:v>69.489730000000009</c:v>
                </c:pt>
                <c:pt idx="4">
                  <c:v>83.715959999999995</c:v>
                </c:pt>
                <c:pt idx="5">
                  <c:v>79.378340000000009</c:v>
                </c:pt>
              </c:numCache>
            </c:numRef>
          </c:val>
          <c:smooth val="0"/>
          <c:extLst>
            <c:ext xmlns:c16="http://schemas.microsoft.com/office/drawing/2014/chart" uri="{C3380CC4-5D6E-409C-BE32-E72D297353CC}">
              <c16:uniqueId val="{00000005-FEEC-4BF6-B166-3D9DDE9498E3}"/>
            </c:ext>
          </c:extLst>
        </c:ser>
        <c:ser>
          <c:idx val="6"/>
          <c:order val="6"/>
          <c:tx>
            <c:strRef>
              <c:f>'Kärra-Rödbo'!$C$13</c:f>
              <c:strCache>
                <c:ptCount val="1"/>
                <c:pt idx="0">
                  <c:v>Kärra-Rödbo - hög</c:v>
                </c:pt>
              </c:strCache>
            </c:strRef>
          </c:tx>
          <c:spPr>
            <a:ln w="6350" cap="rnd">
              <a:solidFill>
                <a:schemeClr val="accent2">
                  <a:lumMod val="60000"/>
                  <a:lumOff val="40000"/>
                </a:schemeClr>
              </a:solidFill>
              <a:prstDash val="lgDash"/>
              <a:round/>
            </a:ln>
            <a:effectLst/>
          </c:spPr>
          <c:marker>
            <c:symbol val="none"/>
          </c:marker>
          <c:cat>
            <c:numRef>
              <c:f>'Kärra-Rödbo'!$D$6:$I$6</c:f>
              <c:numCache>
                <c:formatCode>General</c:formatCode>
                <c:ptCount val="6"/>
                <c:pt idx="0">
                  <c:v>2018</c:v>
                </c:pt>
                <c:pt idx="1">
                  <c:v>2019</c:v>
                </c:pt>
                <c:pt idx="2">
                  <c:v>2020</c:v>
                </c:pt>
                <c:pt idx="3">
                  <c:v>2021</c:v>
                </c:pt>
                <c:pt idx="4">
                  <c:v>2022</c:v>
                </c:pt>
                <c:pt idx="5">
                  <c:v>2023</c:v>
                </c:pt>
              </c:numCache>
            </c:numRef>
          </c:cat>
          <c:val>
            <c:numRef>
              <c:f>'Kärra-Rödbo'!$D$13:$I$13</c:f>
              <c:numCache>
                <c:formatCode>0.0</c:formatCode>
                <c:ptCount val="6"/>
                <c:pt idx="0">
                  <c:v>88.890299999999996</c:v>
                </c:pt>
                <c:pt idx="1">
                  <c:v>85.586160000000007</c:v>
                </c:pt>
                <c:pt idx="2">
                  <c:v>89.456179999999989</c:v>
                </c:pt>
                <c:pt idx="3">
                  <c:v>91.254590000000007</c:v>
                </c:pt>
                <c:pt idx="4">
                  <c:v>96.024119999999996</c:v>
                </c:pt>
                <c:pt idx="5">
                  <c:v>94.860109999999992</c:v>
                </c:pt>
              </c:numCache>
            </c:numRef>
          </c:val>
          <c:smooth val="0"/>
          <c:extLst>
            <c:ext xmlns:c16="http://schemas.microsoft.com/office/drawing/2014/chart" uri="{C3380CC4-5D6E-409C-BE32-E72D297353CC}">
              <c16:uniqueId val="{00000006-FEEC-4BF6-B166-3D9DDE9498E3}"/>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5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'Kärra-Rödbo'!$C$23</c:f>
              <c:strCache>
                <c:ptCount val="1"/>
                <c:pt idx="0">
                  <c:v>Hela staden</c:v>
                </c:pt>
              </c:strCache>
            </c:strRef>
          </c:tx>
          <c:spPr>
            <a:ln w="28575" cap="rnd">
              <a:solidFill>
                <a:schemeClr val="tx1"/>
              </a:solidFill>
              <a:prstDash val="solid"/>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8870-4BFB-A013-8224F20D11F5}"/>
            </c:ext>
          </c:extLst>
        </c:ser>
        <c:ser>
          <c:idx val="1"/>
          <c:order val="1"/>
          <c:tx>
            <c:strRef>
              <c:f>'Kärra-Rödbo'!$C$24</c:f>
              <c:strCache>
                <c:ptCount val="1"/>
                <c:pt idx="0">
                  <c:v>Hisingen</c:v>
                </c:pt>
              </c:strCache>
            </c:strRef>
          </c:tx>
          <c:spPr>
            <a:ln w="44450" cap="rnd">
              <a:solidFill>
                <a:schemeClr val="accent1"/>
              </a:solidFill>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'Kärra-Rödbo'!$D$24:$K$24</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8870-4BFB-A013-8224F20D11F5}"/>
            </c:ext>
          </c:extLst>
        </c:ser>
        <c:ser>
          <c:idx val="2"/>
          <c:order val="2"/>
          <c:tx>
            <c:strRef>
              <c:f>'Kärra-Rödbo'!$C$25</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'Kärra-Rödbo'!$D$25:$K$25</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8870-4BFB-A013-8224F20D11F5}"/>
            </c:ext>
          </c:extLst>
        </c:ser>
        <c:ser>
          <c:idx val="3"/>
          <c:order val="3"/>
          <c:tx>
            <c:strRef>
              <c:f>'Kärra-Rödbo'!$C$26</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'Kärra-Rödbo'!$D$26:$K$26</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8870-4BFB-A013-8224F20D11F5}"/>
            </c:ext>
          </c:extLst>
        </c:ser>
        <c:ser>
          <c:idx val="4"/>
          <c:order val="4"/>
          <c:tx>
            <c:strRef>
              <c:f>'Kärra-Rödbo'!$C$27</c:f>
              <c:strCache>
                <c:ptCount val="1"/>
                <c:pt idx="0">
                  <c:v>Kärra-Rödbo</c:v>
                </c:pt>
              </c:strCache>
            </c:strRef>
          </c:tx>
          <c:spPr>
            <a:ln w="44450" cap="rnd">
              <a:solidFill>
                <a:schemeClr val="accent2"/>
              </a:solidFill>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'Kärra-Rödbo'!$D$27:$K$27</c:f>
              <c:numCache>
                <c:formatCode>0.0</c:formatCode>
                <c:ptCount val="8"/>
                <c:pt idx="0">
                  <c:v>7.2876709999999996</c:v>
                </c:pt>
                <c:pt idx="1">
                  <c:v>7.6458329999999997</c:v>
                </c:pt>
                <c:pt idx="2">
                  <c:v>7.8</c:v>
                </c:pt>
                <c:pt idx="3">
                  <c:v>7.355556</c:v>
                </c:pt>
                <c:pt idx="4">
                  <c:v>7.16092</c:v>
                </c:pt>
                <c:pt idx="5">
                  <c:v>7.1276599999999997</c:v>
                </c:pt>
                <c:pt idx="6">
                  <c:v>7.1976740000000001</c:v>
                </c:pt>
                <c:pt idx="7">
                  <c:v>7.0454549999999996</c:v>
                </c:pt>
              </c:numCache>
            </c:numRef>
          </c:val>
          <c:smooth val="0"/>
          <c:extLst>
            <c:ext xmlns:c16="http://schemas.microsoft.com/office/drawing/2014/chart" uri="{C3380CC4-5D6E-409C-BE32-E72D297353CC}">
              <c16:uniqueId val="{00000004-8870-4BFB-A013-8224F20D11F5}"/>
            </c:ext>
          </c:extLst>
        </c:ser>
        <c:ser>
          <c:idx val="5"/>
          <c:order val="5"/>
          <c:tx>
            <c:strRef>
              <c:f>'Kärra-Rödbo'!$C$28</c:f>
              <c:strCache>
                <c:ptCount val="1"/>
                <c:pt idx="0">
                  <c:v>Kärra-Rödbo - låg</c:v>
                </c:pt>
              </c:strCache>
            </c:strRef>
          </c:tx>
          <c:spPr>
            <a:ln w="6350" cap="rnd">
              <a:solidFill>
                <a:schemeClr val="accent2">
                  <a:lumMod val="60000"/>
                  <a:lumOff val="40000"/>
                </a:schemeClr>
              </a:solidFill>
              <a:prstDash val="lgDash"/>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'Kärra-Rödbo'!$D$28:$K$28</c:f>
              <c:numCache>
                <c:formatCode>0.0</c:formatCode>
                <c:ptCount val="8"/>
                <c:pt idx="0">
                  <c:v>6.8696120000000001</c:v>
                </c:pt>
                <c:pt idx="1">
                  <c:v>7.0935269999999999</c:v>
                </c:pt>
                <c:pt idx="2">
                  <c:v>7.2895770000000004</c:v>
                </c:pt>
                <c:pt idx="3">
                  <c:v>6.8642029999999998</c:v>
                </c:pt>
                <c:pt idx="4">
                  <c:v>6.6749200000000002</c:v>
                </c:pt>
                <c:pt idx="5">
                  <c:v>6.5955459999999997</c:v>
                </c:pt>
                <c:pt idx="6">
                  <c:v>6.7902800000000001</c:v>
                </c:pt>
                <c:pt idx="7">
                  <c:v>6.6066929999999999</c:v>
                </c:pt>
              </c:numCache>
            </c:numRef>
          </c:val>
          <c:smooth val="0"/>
          <c:extLst>
            <c:ext xmlns:c16="http://schemas.microsoft.com/office/drawing/2014/chart" uri="{C3380CC4-5D6E-409C-BE32-E72D297353CC}">
              <c16:uniqueId val="{00000005-8870-4BFB-A013-8224F20D11F5}"/>
            </c:ext>
          </c:extLst>
        </c:ser>
        <c:ser>
          <c:idx val="6"/>
          <c:order val="6"/>
          <c:tx>
            <c:strRef>
              <c:f>'Kärra-Rödbo'!$C$29</c:f>
              <c:strCache>
                <c:ptCount val="1"/>
                <c:pt idx="0">
                  <c:v>Kärra-Rödbo - hög</c:v>
                </c:pt>
              </c:strCache>
            </c:strRef>
          </c:tx>
          <c:spPr>
            <a:ln w="6350" cap="rnd">
              <a:solidFill>
                <a:schemeClr val="accent2">
                  <a:lumMod val="60000"/>
                  <a:lumOff val="40000"/>
                </a:schemeClr>
              </a:solidFill>
              <a:prstDash val="lgDash"/>
              <a:round/>
            </a:ln>
            <a:effectLst/>
          </c:spPr>
          <c:marker>
            <c:symbol val="none"/>
          </c:marker>
          <c:cat>
            <c:numRef>
              <c:f>'Kärra-Rödbo'!$D$22:$K$22</c:f>
              <c:numCache>
                <c:formatCode>0</c:formatCode>
                <c:ptCount val="8"/>
                <c:pt idx="0">
                  <c:v>2016</c:v>
                </c:pt>
                <c:pt idx="1">
                  <c:v>2017</c:v>
                </c:pt>
                <c:pt idx="2">
                  <c:v>2018</c:v>
                </c:pt>
                <c:pt idx="3">
                  <c:v>2019</c:v>
                </c:pt>
                <c:pt idx="4">
                  <c:v>2020</c:v>
                </c:pt>
                <c:pt idx="5">
                  <c:v>2021</c:v>
                </c:pt>
                <c:pt idx="6">
                  <c:v>2022</c:v>
                </c:pt>
                <c:pt idx="7">
                  <c:v>2023</c:v>
                </c:pt>
              </c:numCache>
            </c:numRef>
          </c:cat>
          <c:val>
            <c:numRef>
              <c:f>'Kärra-Rödbo'!$D$29:$K$29</c:f>
              <c:numCache>
                <c:formatCode>0.0</c:formatCode>
                <c:ptCount val="8"/>
                <c:pt idx="0">
                  <c:v>7.70573</c:v>
                </c:pt>
                <c:pt idx="1">
                  <c:v>8.1981400000000004</c:v>
                </c:pt>
                <c:pt idx="2">
                  <c:v>8.3104230000000001</c:v>
                </c:pt>
                <c:pt idx="3">
                  <c:v>7.846908</c:v>
                </c:pt>
                <c:pt idx="4">
                  <c:v>7.6469189999999996</c:v>
                </c:pt>
                <c:pt idx="5">
                  <c:v>7.6597730000000004</c:v>
                </c:pt>
                <c:pt idx="6">
                  <c:v>7.6050680000000002</c:v>
                </c:pt>
                <c:pt idx="7">
                  <c:v>7.484216</c:v>
                </c:pt>
              </c:numCache>
            </c:numRef>
          </c:val>
          <c:smooth val="0"/>
          <c:extLst>
            <c:ext xmlns:c16="http://schemas.microsoft.com/office/drawing/2014/chart" uri="{C3380CC4-5D6E-409C-BE32-E72D297353CC}">
              <c16:uniqueId val="{00000006-8870-4BFB-A013-8224F20D11F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'Kärra-Rödbo'!$D$45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'Kärra-Rödbo'!$C$46:$C$53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'Kärra-Rödbo'!$D$46:$D$53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57C8-41A5-B613-4E86EA5531A7}"/>
            </c:ext>
          </c:extLst>
        </c:ser>
        <c:ser>
          <c:idx val="1"/>
          <c:order val="1"/>
          <c:tx>
            <c:strRef>
              <c:f>'Kärra-Rödbo'!$E$45</c:f>
              <c:strCache>
                <c:ptCount val="1"/>
                <c:pt idx="0">
                  <c:v>Kärra-Rödbo</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'Kärra-Rödbo'!$C$46:$C$53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'Kärra-Rödbo'!$E$46:$E$53</c:f>
              <c:numCache>
                <c:formatCode>0</c:formatCode>
                <c:ptCount val="8"/>
                <c:pt idx="0">
                  <c:v>2.5</c:v>
                </c:pt>
                <c:pt idx="1">
                  <c:v>4.5</c:v>
                </c:pt>
                <c:pt idx="2">
                  <c:v>5.5</c:v>
                </c:pt>
                <c:pt idx="3">
                  <c:v>10.5</c:v>
                </c:pt>
                <c:pt idx="4">
                  <c:v>11</c:v>
                </c:pt>
                <c:pt idx="5">
                  <c:v>10.5</c:v>
                </c:pt>
                <c:pt idx="6">
                  <c:v>15.5</c:v>
                </c:pt>
                <c:pt idx="7">
                  <c:v>12.5</c:v>
                </c:pt>
              </c:numCache>
            </c:numRef>
          </c:val>
          <c:extLst>
            <c:ext xmlns:c16="http://schemas.microsoft.com/office/drawing/2014/chart" uri="{C3380CC4-5D6E-409C-BE32-E72D297353CC}">
              <c16:uniqueId val="{00000001-57C8-41A5-B613-4E86EA5531A7}"/>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Backa!$C$93</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Backa!$B$94:$B$96</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Backa!$C$94:$C$96</c:f>
              <c:numCache>
                <c:formatCode>0%</c:formatCode>
                <c:ptCount val="3"/>
                <c:pt idx="0">
                  <c:v>0.1575</c:v>
                </c:pt>
                <c:pt idx="1">
                  <c:v>0.192</c:v>
                </c:pt>
                <c:pt idx="2">
                  <c:v>0.31</c:v>
                </c:pt>
              </c:numCache>
            </c:numRef>
          </c:val>
          <c:extLst>
            <c:ext xmlns:c16="http://schemas.microsoft.com/office/drawing/2014/chart" uri="{C3380CC4-5D6E-409C-BE32-E72D297353CC}">
              <c16:uniqueId val="{00000000-1C10-4585-8110-937D64D048DC}"/>
            </c:ext>
          </c:extLst>
        </c:ser>
        <c:ser>
          <c:idx val="1"/>
          <c:order val="1"/>
          <c:tx>
            <c:strRef>
              <c:f>Backa!$D$93</c:f>
              <c:strCache>
                <c:ptCount val="1"/>
                <c:pt idx="0">
                  <c:v>Backa</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Backa!$B$94:$B$96</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Backa!$D$94:$D$96</c:f>
              <c:numCache>
                <c:formatCode>0%</c:formatCode>
                <c:ptCount val="3"/>
                <c:pt idx="0">
                  <c:v>0.38750000000000001</c:v>
                </c:pt>
                <c:pt idx="1">
                  <c:v>0.3075</c:v>
                </c:pt>
                <c:pt idx="2">
                  <c:v>0.31</c:v>
                </c:pt>
              </c:numCache>
            </c:numRef>
          </c:val>
          <c:extLst>
            <c:ext xmlns:c16="http://schemas.microsoft.com/office/drawing/2014/chart" uri="{C3380CC4-5D6E-409C-BE32-E72D297353CC}">
              <c16:uniqueId val="{00000001-1C10-4585-8110-937D64D048DC}"/>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Backa!$B$73</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0AD-4114-AB02-5FBBC505208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0AD-4114-AB02-5FBBC5052085}"/>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0AD-4114-AB02-5FBBC505208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Backa!$C$72:$E$72</c:f>
              <c:strCache>
                <c:ptCount val="3"/>
                <c:pt idx="0">
                  <c:v>Åt rätt håll</c:v>
                </c:pt>
                <c:pt idx="1">
                  <c:v>Ingen uppfattning</c:v>
                </c:pt>
                <c:pt idx="2">
                  <c:v>Åt fel håll</c:v>
                </c:pt>
              </c:strCache>
            </c:strRef>
          </c:cat>
          <c:val>
            <c:numRef>
              <c:f>Backa!$C$73:$E$73</c:f>
              <c:numCache>
                <c:formatCode>General</c:formatCode>
                <c:ptCount val="3"/>
                <c:pt idx="0">
                  <c:v>47</c:v>
                </c:pt>
                <c:pt idx="1">
                  <c:v>24</c:v>
                </c:pt>
                <c:pt idx="2">
                  <c:v>29</c:v>
                </c:pt>
              </c:numCache>
            </c:numRef>
          </c:val>
          <c:extLst>
            <c:ext xmlns:c16="http://schemas.microsoft.com/office/drawing/2014/chart" uri="{C3380CC4-5D6E-409C-BE32-E72D297353CC}">
              <c16:uniqueId val="{00000006-C0AD-4114-AB02-5FBBC505208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endParaRPr lang="en-US" baseline="0">
              <a:solidFill>
                <a:schemeClr val="bg1"/>
              </a:solidFill>
              <a:latin typeface="Aptos ExtraBold" panose="020B0004020202020204" pitchFamily="34" charset="0"/>
            </a:endParaRP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Backa!$B$85</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6A6-4B07-876D-BBD54CFEBCB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6A6-4B07-876D-BBD54CFEBCBF}"/>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6A6-4B07-876D-BBD54CFEBCBF}"/>
              </c:ext>
            </c:extLst>
          </c:dPt>
          <c:dLbls>
            <c:spPr>
              <a:noFill/>
              <a:ln>
                <a:noFill/>
              </a:ln>
              <a:effectLst/>
            </c:spPr>
            <c:txPr>
              <a:bodyPr wrap="square" lIns="38100" tIns="19050" rIns="38100" bIns="19050" anchor="ctr">
                <a:spAutoFit/>
              </a:bodyPr>
              <a:lstStyle/>
              <a:p>
                <a:pPr>
                  <a:defRPr sz="1200">
                    <a:solidFill>
                      <a:schemeClr val="bg1"/>
                    </a:solidFill>
                    <a:effectLst>
                      <a:outerShdw blurRad="50800" dist="38100" dir="2700000" algn="tl" rotWithShape="0">
                        <a:prstClr val="black">
                          <a:alpha val="40000"/>
                        </a:prstClr>
                      </a:outerShdw>
                    </a:effectLst>
                    <a:latin typeface="Aptos ExtraBold" panose="020B0004020202020204" pitchFamily="34" charset="0"/>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Backa!$C$84:$E$84</c:f>
              <c:strCache>
                <c:ptCount val="3"/>
                <c:pt idx="0">
                  <c:v>Minskat</c:v>
                </c:pt>
                <c:pt idx="1">
                  <c:v>Varken eller</c:v>
                </c:pt>
                <c:pt idx="2">
                  <c:v>Ökat</c:v>
                </c:pt>
              </c:strCache>
            </c:strRef>
          </c:cat>
          <c:val>
            <c:numRef>
              <c:f>Backa!$C$85:$E$85</c:f>
              <c:numCache>
                <c:formatCode>General</c:formatCode>
                <c:ptCount val="3"/>
                <c:pt idx="0">
                  <c:v>18</c:v>
                </c:pt>
                <c:pt idx="1">
                  <c:v>34</c:v>
                </c:pt>
                <c:pt idx="2">
                  <c:v>48</c:v>
                </c:pt>
              </c:numCache>
            </c:numRef>
          </c:val>
          <c:extLst>
            <c:ext xmlns:c16="http://schemas.microsoft.com/office/drawing/2014/chart" uri="{C3380CC4-5D6E-409C-BE32-E72D297353CC}">
              <c16:uniqueId val="{00000006-86A6-4B07-876D-BBD54CFEBCB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Backa!$C$8</c:f>
              <c:strCache>
                <c:ptCount val="1"/>
                <c:pt idx="0">
                  <c:v>Hela staden </c:v>
                </c:pt>
              </c:strCache>
            </c:strRef>
          </c:tx>
          <c:spPr>
            <a:ln w="28575" cap="rnd">
              <a:solidFill>
                <a:schemeClr val="tx1"/>
              </a:solidFill>
              <a:prstDash val="solid"/>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Backa!$D$8:$I$8</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DB01-490D-B138-5F50A9B40140}"/>
            </c:ext>
          </c:extLst>
        </c:ser>
        <c:ser>
          <c:idx val="1"/>
          <c:order val="1"/>
          <c:tx>
            <c:strRef>
              <c:f>Backa!$C$9</c:f>
              <c:strCache>
                <c:ptCount val="1"/>
                <c:pt idx="0">
                  <c:v>Hisingen</c:v>
                </c:pt>
              </c:strCache>
            </c:strRef>
          </c:tx>
          <c:spPr>
            <a:ln w="44450" cap="rnd">
              <a:solidFill>
                <a:schemeClr val="accent1"/>
              </a:solidFill>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Backa!$D$9:$I$9</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DB01-490D-B138-5F50A9B40140}"/>
            </c:ext>
          </c:extLst>
        </c:ser>
        <c:ser>
          <c:idx val="2"/>
          <c:order val="2"/>
          <c:tx>
            <c:strRef>
              <c:f>Backa!$C$10</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Backa!$D$10:$I$10</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DB01-490D-B138-5F50A9B40140}"/>
            </c:ext>
          </c:extLst>
        </c:ser>
        <c:ser>
          <c:idx val="3"/>
          <c:order val="3"/>
          <c:tx>
            <c:strRef>
              <c:f>Backa!$C$11</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Backa!$D$11:$I$11</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DB01-490D-B138-5F50A9B40140}"/>
            </c:ext>
          </c:extLst>
        </c:ser>
        <c:ser>
          <c:idx val="4"/>
          <c:order val="4"/>
          <c:tx>
            <c:strRef>
              <c:f>Backa!$C$12</c:f>
              <c:strCache>
                <c:ptCount val="1"/>
                <c:pt idx="0">
                  <c:v>Backa</c:v>
                </c:pt>
              </c:strCache>
            </c:strRef>
          </c:tx>
          <c:spPr>
            <a:ln w="44450" cap="rnd">
              <a:solidFill>
                <a:schemeClr val="accent2"/>
              </a:solidFill>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Backa!$D$12:$I$12</c:f>
              <c:numCache>
                <c:formatCode>0</c:formatCode>
                <c:ptCount val="6"/>
                <c:pt idx="0">
                  <c:v>74.561400000000006</c:v>
                </c:pt>
                <c:pt idx="1">
                  <c:v>80.412369999999996</c:v>
                </c:pt>
                <c:pt idx="2">
                  <c:v>59.793810000000001</c:v>
                </c:pt>
                <c:pt idx="3">
                  <c:v>66.141729999999995</c:v>
                </c:pt>
                <c:pt idx="4">
                  <c:v>56.687899999999999</c:v>
                </c:pt>
                <c:pt idx="5" formatCode="General">
                  <c:v>60</c:v>
                </c:pt>
              </c:numCache>
            </c:numRef>
          </c:val>
          <c:smooth val="0"/>
          <c:extLst>
            <c:ext xmlns:c16="http://schemas.microsoft.com/office/drawing/2014/chart" uri="{C3380CC4-5D6E-409C-BE32-E72D297353CC}">
              <c16:uniqueId val="{00000004-DB01-490D-B138-5F50A9B40140}"/>
            </c:ext>
          </c:extLst>
        </c:ser>
        <c:ser>
          <c:idx val="5"/>
          <c:order val="5"/>
          <c:tx>
            <c:strRef>
              <c:f>Backa!$C$13</c:f>
              <c:strCache>
                <c:ptCount val="1"/>
                <c:pt idx="0">
                  <c:v>Backa - låg</c:v>
                </c:pt>
              </c:strCache>
            </c:strRef>
          </c:tx>
          <c:spPr>
            <a:ln w="6350" cap="rnd">
              <a:solidFill>
                <a:schemeClr val="accent2">
                  <a:lumMod val="60000"/>
                  <a:lumOff val="40000"/>
                </a:schemeClr>
              </a:solidFill>
              <a:prstDash val="lgDash"/>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Backa!$D$13:$I$13</c:f>
              <c:numCache>
                <c:formatCode>0.0</c:formatCode>
                <c:ptCount val="6"/>
                <c:pt idx="0">
                  <c:v>65.783369999999991</c:v>
                </c:pt>
                <c:pt idx="1">
                  <c:v>71.311939999999993</c:v>
                </c:pt>
                <c:pt idx="2">
                  <c:v>52.742180000000005</c:v>
                </c:pt>
                <c:pt idx="3">
                  <c:v>57.492140000000006</c:v>
                </c:pt>
                <c:pt idx="4">
                  <c:v>48.834040000000002</c:v>
                </c:pt>
                <c:pt idx="5">
                  <c:v>52.535739999999997</c:v>
                </c:pt>
              </c:numCache>
            </c:numRef>
          </c:val>
          <c:smooth val="0"/>
          <c:extLst>
            <c:ext xmlns:c16="http://schemas.microsoft.com/office/drawing/2014/chart" uri="{C3380CC4-5D6E-409C-BE32-E72D297353CC}">
              <c16:uniqueId val="{00000005-DB01-490D-B138-5F50A9B40140}"/>
            </c:ext>
          </c:extLst>
        </c:ser>
        <c:ser>
          <c:idx val="6"/>
          <c:order val="6"/>
          <c:tx>
            <c:strRef>
              <c:f>Backa!$C$14</c:f>
              <c:strCache>
                <c:ptCount val="1"/>
                <c:pt idx="0">
                  <c:v>Backa - hög</c:v>
                </c:pt>
              </c:strCache>
            </c:strRef>
          </c:tx>
          <c:spPr>
            <a:ln w="6350" cap="rnd">
              <a:solidFill>
                <a:schemeClr val="accent2">
                  <a:lumMod val="60000"/>
                  <a:lumOff val="40000"/>
                </a:schemeClr>
              </a:solidFill>
              <a:prstDash val="lgDash"/>
              <a:round/>
            </a:ln>
            <a:effectLst/>
          </c:spPr>
          <c:marker>
            <c:symbol val="none"/>
          </c:marker>
          <c:cat>
            <c:numRef>
              <c:f>Backa!$D$7:$I$7</c:f>
              <c:numCache>
                <c:formatCode>General</c:formatCode>
                <c:ptCount val="6"/>
                <c:pt idx="0">
                  <c:v>2018</c:v>
                </c:pt>
                <c:pt idx="1">
                  <c:v>2019</c:v>
                </c:pt>
                <c:pt idx="2">
                  <c:v>2020</c:v>
                </c:pt>
                <c:pt idx="3">
                  <c:v>2021</c:v>
                </c:pt>
                <c:pt idx="4">
                  <c:v>2022</c:v>
                </c:pt>
                <c:pt idx="5">
                  <c:v>2023</c:v>
                </c:pt>
              </c:numCache>
            </c:numRef>
          </c:cat>
          <c:val>
            <c:numRef>
              <c:f>Backa!$D$14:$I$14</c:f>
              <c:numCache>
                <c:formatCode>0.0</c:formatCode>
                <c:ptCount val="6"/>
                <c:pt idx="0">
                  <c:v>81.713489999999993</c:v>
                </c:pt>
                <c:pt idx="1">
                  <c:v>87.146299999999997</c:v>
                </c:pt>
                <c:pt idx="2">
                  <c:v>66.462310000000002</c:v>
                </c:pt>
                <c:pt idx="3">
                  <c:v>73.832369999999997</c:v>
                </c:pt>
                <c:pt idx="4">
                  <c:v>64.21951</c:v>
                </c:pt>
                <c:pt idx="5">
                  <c:v>67.24615</c:v>
                </c:pt>
              </c:numCache>
            </c:numRef>
          </c:val>
          <c:smooth val="0"/>
          <c:extLst>
            <c:ext xmlns:c16="http://schemas.microsoft.com/office/drawing/2014/chart" uri="{C3380CC4-5D6E-409C-BE32-E72D297353CC}">
              <c16:uniqueId val="{00000006-DB01-490D-B138-5F50A9B40140}"/>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4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Antal svarande på frågan "Jag känner mig trygg i mitt bostadsområde", år 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'Om SOM'!$E$49</c:f>
              <c:strCache>
                <c:ptCount val="1"/>
                <c:pt idx="0">
                  <c:v>Antal svarande på frågan "Jag känner mig trygg i mitt bostadsområde", år 2023</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C53-4B90-8529-F78EEA0DB38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C53-4B90-8529-F78EEA0DB38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C53-4B90-8529-F78EEA0DB38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C53-4B90-8529-F78EEA0DB38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C53-4B90-8529-F78EEA0DB38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C53-4B90-8529-F78EEA0DB38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C53-4B90-8529-F78EEA0DB38A}"/>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C53-4B90-8529-F78EEA0DB38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C53-4B90-8529-F78EEA0DB38A}"/>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C53-4B90-8529-F78EEA0DB38A}"/>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AC53-4B90-8529-F78EEA0DB38A}"/>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AC53-4B90-8529-F78EEA0DB38A}"/>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AC53-4B90-8529-F78EEA0DB38A}"/>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AC53-4B90-8529-F78EEA0DB38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AC53-4B90-8529-F78EEA0DB38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C53-4B90-8529-F78EEA0DB38A}"/>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C53-4B90-8529-F78EEA0DB38A}"/>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AC53-4B90-8529-F78EEA0DB38A}"/>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AC53-4B90-8529-F78EEA0DB38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C53-4B90-8529-F78EEA0DB38A}"/>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C53-4B90-8529-F78EEA0DB38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C53-4B90-8529-F78EEA0DB38A}"/>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C53-4B90-8529-F78EEA0DB38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C53-4B90-8529-F78EEA0DB38A}"/>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AC53-4B90-8529-F78EEA0DB38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C53-4B90-8529-F78EEA0DB38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C53-4B90-8529-F78EEA0DB38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C53-4B90-8529-F78EEA0DB38A}"/>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AC53-4B90-8529-F78EEA0DB38A}"/>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C53-4B90-8529-F78EEA0DB38A}"/>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C53-4B90-8529-F78EEA0DB38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C53-4B90-8529-F78EEA0DB38A}"/>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C53-4B90-8529-F78EEA0DB38A}"/>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AC53-4B90-8529-F78EEA0DB38A}"/>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C53-4B90-8529-F78EEA0DB38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C53-4B90-8529-F78EEA0DB38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C53-4B90-8529-F78EEA0DB38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SOM'!$D$50:$D$85</c:f>
              <c:strCache>
                <c:ptCount val="36"/>
                <c:pt idx="0">
                  <c:v>Majorna-Stigberget-Masthugget</c:v>
                </c:pt>
                <c:pt idx="1">
                  <c:v>Stora Högsbo</c:v>
                </c:pt>
                <c:pt idx="2">
                  <c:v>Norra Centrum</c:v>
                </c:pt>
                <c:pt idx="3">
                  <c:v>Olivedal-Haga-Annedal-Änggården</c:v>
                </c:pt>
                <c:pt idx="4">
                  <c:v>Krokslätt-Johanneberg</c:v>
                </c:pt>
                <c:pt idx="5">
                  <c:v>Kålltorp-Torpa-Björkekärr</c:v>
                </c:pt>
                <c:pt idx="6">
                  <c:v>Älvsborg</c:v>
                </c:pt>
                <c:pt idx="7">
                  <c:v>Backa</c:v>
                </c:pt>
                <c:pt idx="8">
                  <c:v>Södra Torslanda</c:v>
                </c:pt>
                <c:pt idx="9">
                  <c:v>Guldheden-Landala</c:v>
                </c:pt>
                <c:pt idx="10">
                  <c:v>Kyrkbyn-Rambergsstaden</c:v>
                </c:pt>
                <c:pt idx="11">
                  <c:v>Askim-Hovås</c:v>
                </c:pt>
                <c:pt idx="12">
                  <c:v>Norra Älvsstranden</c:v>
                </c:pt>
                <c:pt idx="13">
                  <c:v>Gamlestaden och Utby</c:v>
                </c:pt>
                <c:pt idx="14">
                  <c:v>Billdal</c:v>
                </c:pt>
                <c:pt idx="15">
                  <c:v>Lunden-Härlanda-Överås</c:v>
                </c:pt>
                <c:pt idx="16">
                  <c:v>Bratthammar-Näset-Önnered</c:v>
                </c:pt>
                <c:pt idx="17">
                  <c:v>Kungsladugård-Sanna</c:v>
                </c:pt>
                <c:pt idx="18">
                  <c:v>Tuve-Säve</c:v>
                </c:pt>
                <c:pt idx="19">
                  <c:v>Kallebäck-Skår-Kärralund</c:v>
                </c:pt>
                <c:pt idx="20">
                  <c:v>Centrala Tynnered</c:v>
                </c:pt>
                <c:pt idx="21">
                  <c:v>Olskroken-Redbergslid-Bagaregården</c:v>
                </c:pt>
                <c:pt idx="22">
                  <c:v>Kortedala</c:v>
                </c:pt>
                <c:pt idx="23">
                  <c:v>Västra Biskopsgården</c:v>
                </c:pt>
                <c:pt idx="24">
                  <c:v>Kvillebäcken</c:v>
                </c:pt>
                <c:pt idx="25">
                  <c:v>Frölunda Torg-Tofta</c:v>
                </c:pt>
                <c:pt idx="26">
                  <c:v>Östra Biskopsgården</c:v>
                </c:pt>
                <c:pt idx="27">
                  <c:v>Kärra-Rödbo</c:v>
                </c:pt>
                <c:pt idx="28">
                  <c:v>Björlanda</c:v>
                </c:pt>
                <c:pt idx="29">
                  <c:v>Kärrdalen-Slättadamm</c:v>
                </c:pt>
                <c:pt idx="30">
                  <c:v>Södra Angered</c:v>
                </c:pt>
                <c:pt idx="31">
                  <c:v>Bergsjön</c:v>
                </c:pt>
                <c:pt idx="32">
                  <c:v>Norra Angered</c:v>
                </c:pt>
                <c:pt idx="33">
                  <c:v>Centrala Angered</c:v>
                </c:pt>
                <c:pt idx="34">
                  <c:v>Södra Skärgården</c:v>
                </c:pt>
                <c:pt idx="35">
                  <c:v>Östra Angered</c:v>
                </c:pt>
              </c:strCache>
            </c:strRef>
          </c:cat>
          <c:val>
            <c:numRef>
              <c:f>'Om SOM'!$E$50:$E$85</c:f>
              <c:numCache>
                <c:formatCode>General</c:formatCode>
                <c:ptCount val="36"/>
                <c:pt idx="0">
                  <c:v>249</c:v>
                </c:pt>
                <c:pt idx="1">
                  <c:v>231</c:v>
                </c:pt>
                <c:pt idx="2">
                  <c:v>214</c:v>
                </c:pt>
                <c:pt idx="3">
                  <c:v>193</c:v>
                </c:pt>
                <c:pt idx="4">
                  <c:v>187</c:v>
                </c:pt>
                <c:pt idx="5">
                  <c:v>186</c:v>
                </c:pt>
                <c:pt idx="6">
                  <c:v>172</c:v>
                </c:pt>
                <c:pt idx="7">
                  <c:v>168</c:v>
                </c:pt>
                <c:pt idx="8">
                  <c:v>148</c:v>
                </c:pt>
                <c:pt idx="9">
                  <c:v>136</c:v>
                </c:pt>
                <c:pt idx="10">
                  <c:v>125</c:v>
                </c:pt>
                <c:pt idx="11">
                  <c:v>124</c:v>
                </c:pt>
                <c:pt idx="12">
                  <c:v>122</c:v>
                </c:pt>
                <c:pt idx="13">
                  <c:v>120</c:v>
                </c:pt>
                <c:pt idx="14">
                  <c:v>117</c:v>
                </c:pt>
                <c:pt idx="15">
                  <c:v>115</c:v>
                </c:pt>
                <c:pt idx="16">
                  <c:v>110</c:v>
                </c:pt>
                <c:pt idx="17">
                  <c:v>107</c:v>
                </c:pt>
                <c:pt idx="18">
                  <c:v>107</c:v>
                </c:pt>
                <c:pt idx="19">
                  <c:v>106</c:v>
                </c:pt>
                <c:pt idx="20">
                  <c:v>97</c:v>
                </c:pt>
                <c:pt idx="21">
                  <c:v>88</c:v>
                </c:pt>
                <c:pt idx="22">
                  <c:v>85</c:v>
                </c:pt>
                <c:pt idx="23">
                  <c:v>74</c:v>
                </c:pt>
                <c:pt idx="24">
                  <c:v>73</c:v>
                </c:pt>
                <c:pt idx="25">
                  <c:v>71</c:v>
                </c:pt>
                <c:pt idx="26">
                  <c:v>67</c:v>
                </c:pt>
                <c:pt idx="27">
                  <c:v>66</c:v>
                </c:pt>
                <c:pt idx="28">
                  <c:v>64</c:v>
                </c:pt>
                <c:pt idx="29">
                  <c:v>64</c:v>
                </c:pt>
                <c:pt idx="30">
                  <c:v>57</c:v>
                </c:pt>
                <c:pt idx="31">
                  <c:v>53</c:v>
                </c:pt>
                <c:pt idx="32">
                  <c:v>53</c:v>
                </c:pt>
                <c:pt idx="33">
                  <c:v>48</c:v>
                </c:pt>
                <c:pt idx="34">
                  <c:v>42</c:v>
                </c:pt>
                <c:pt idx="35">
                  <c:v>39</c:v>
                </c:pt>
              </c:numCache>
            </c:numRef>
          </c:val>
          <c:extLst>
            <c:ext xmlns:c16="http://schemas.microsoft.com/office/drawing/2014/chart" uri="{C3380CC4-5D6E-409C-BE32-E72D297353CC}">
              <c16:uniqueId val="{0000004A-AC53-4B90-8529-F78EEA0DB38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Backa!$C$26</c:f>
              <c:strCache>
                <c:ptCount val="1"/>
                <c:pt idx="0">
                  <c:v>Hela staden</c:v>
                </c:pt>
              </c:strCache>
            </c:strRef>
          </c:tx>
          <c:spPr>
            <a:ln w="28575" cap="rnd">
              <a:solidFill>
                <a:schemeClr val="tx1"/>
              </a:solidFill>
              <a:prstDash val="solid"/>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Backa!$D$26:$K$26</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9AD3-4248-868A-5FB18F2EDD3D}"/>
            </c:ext>
          </c:extLst>
        </c:ser>
        <c:ser>
          <c:idx val="1"/>
          <c:order val="1"/>
          <c:tx>
            <c:strRef>
              <c:f>Backa!$C$27</c:f>
              <c:strCache>
                <c:ptCount val="1"/>
                <c:pt idx="0">
                  <c:v>Hisingen</c:v>
                </c:pt>
              </c:strCache>
            </c:strRef>
          </c:tx>
          <c:spPr>
            <a:ln w="44450" cap="rnd">
              <a:solidFill>
                <a:schemeClr val="accent1"/>
              </a:solidFill>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Backa!$D$27:$K$27</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9AD3-4248-868A-5FB18F2EDD3D}"/>
            </c:ext>
          </c:extLst>
        </c:ser>
        <c:ser>
          <c:idx val="2"/>
          <c:order val="2"/>
          <c:tx>
            <c:strRef>
              <c:f>Backa!$C$28</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Backa!$D$28:$K$28</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9AD3-4248-868A-5FB18F2EDD3D}"/>
            </c:ext>
          </c:extLst>
        </c:ser>
        <c:ser>
          <c:idx val="3"/>
          <c:order val="3"/>
          <c:tx>
            <c:strRef>
              <c:f>Backa!$C$29</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Backa!$D$29:$K$29</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9AD3-4248-868A-5FB18F2EDD3D}"/>
            </c:ext>
          </c:extLst>
        </c:ser>
        <c:ser>
          <c:idx val="4"/>
          <c:order val="4"/>
          <c:tx>
            <c:strRef>
              <c:f>Backa!$C$30</c:f>
              <c:strCache>
                <c:ptCount val="1"/>
                <c:pt idx="0">
                  <c:v>Backa</c:v>
                </c:pt>
              </c:strCache>
            </c:strRef>
          </c:tx>
          <c:spPr>
            <a:ln w="44450" cap="rnd">
              <a:solidFill>
                <a:schemeClr val="accent2"/>
              </a:solidFill>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Backa!$D$30:$K$30</c:f>
              <c:numCache>
                <c:formatCode>0.0</c:formatCode>
                <c:ptCount val="8"/>
                <c:pt idx="0">
                  <c:v>6.1409399999999996</c:v>
                </c:pt>
                <c:pt idx="1">
                  <c:v>6.5982909999999997</c:v>
                </c:pt>
                <c:pt idx="2">
                  <c:v>6.6260870000000001</c:v>
                </c:pt>
                <c:pt idx="3">
                  <c:v>6.8484850000000002</c:v>
                </c:pt>
                <c:pt idx="4">
                  <c:v>6.3886010000000004</c:v>
                </c:pt>
                <c:pt idx="5">
                  <c:v>6.4609379999999996</c:v>
                </c:pt>
                <c:pt idx="6">
                  <c:v>5.7437500000000004</c:v>
                </c:pt>
                <c:pt idx="7">
                  <c:v>6.3583819999999998</c:v>
                </c:pt>
              </c:numCache>
            </c:numRef>
          </c:val>
          <c:smooth val="0"/>
          <c:extLst>
            <c:ext xmlns:c16="http://schemas.microsoft.com/office/drawing/2014/chart" uri="{C3380CC4-5D6E-409C-BE32-E72D297353CC}">
              <c16:uniqueId val="{00000004-9AD3-4248-868A-5FB18F2EDD3D}"/>
            </c:ext>
          </c:extLst>
        </c:ser>
        <c:ser>
          <c:idx val="5"/>
          <c:order val="5"/>
          <c:tx>
            <c:strRef>
              <c:f>Backa!$C$31</c:f>
              <c:strCache>
                <c:ptCount val="1"/>
                <c:pt idx="0">
                  <c:v>Backa - låg</c:v>
                </c:pt>
              </c:strCache>
            </c:strRef>
          </c:tx>
          <c:spPr>
            <a:ln w="6350" cap="rnd">
              <a:solidFill>
                <a:schemeClr val="accent2">
                  <a:lumMod val="60000"/>
                  <a:lumOff val="40000"/>
                </a:schemeClr>
              </a:solidFill>
              <a:prstDash val="lgDash"/>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Backa!$D$31:$K$31</c:f>
              <c:numCache>
                <c:formatCode>0.0</c:formatCode>
                <c:ptCount val="8"/>
                <c:pt idx="0">
                  <c:v>5.7348379999999999</c:v>
                </c:pt>
                <c:pt idx="1">
                  <c:v>6.1697870000000004</c:v>
                </c:pt>
                <c:pt idx="2">
                  <c:v>6.1925160000000004</c:v>
                </c:pt>
                <c:pt idx="3">
                  <c:v>6.4230150000000004</c:v>
                </c:pt>
                <c:pt idx="4">
                  <c:v>6.0468599999999997</c:v>
                </c:pt>
                <c:pt idx="5">
                  <c:v>6.0489249999999997</c:v>
                </c:pt>
                <c:pt idx="6">
                  <c:v>5.3565079999999998</c:v>
                </c:pt>
                <c:pt idx="7">
                  <c:v>5.997935</c:v>
                </c:pt>
              </c:numCache>
            </c:numRef>
          </c:val>
          <c:smooth val="0"/>
          <c:extLst>
            <c:ext xmlns:c16="http://schemas.microsoft.com/office/drawing/2014/chart" uri="{C3380CC4-5D6E-409C-BE32-E72D297353CC}">
              <c16:uniqueId val="{00000005-9AD3-4248-868A-5FB18F2EDD3D}"/>
            </c:ext>
          </c:extLst>
        </c:ser>
        <c:ser>
          <c:idx val="6"/>
          <c:order val="6"/>
          <c:tx>
            <c:strRef>
              <c:f>Backa!$C$32</c:f>
              <c:strCache>
                <c:ptCount val="1"/>
                <c:pt idx="0">
                  <c:v>Backa - hög</c:v>
                </c:pt>
              </c:strCache>
            </c:strRef>
          </c:tx>
          <c:spPr>
            <a:ln w="6350" cap="rnd">
              <a:solidFill>
                <a:schemeClr val="accent2">
                  <a:lumMod val="60000"/>
                  <a:lumOff val="40000"/>
                </a:schemeClr>
              </a:solidFill>
              <a:prstDash val="lgDash"/>
              <a:round/>
            </a:ln>
            <a:effectLst/>
          </c:spPr>
          <c:marker>
            <c:symbol val="none"/>
          </c:marker>
          <c:cat>
            <c:numRef>
              <c:f>Backa!$D$25:$K$25</c:f>
              <c:numCache>
                <c:formatCode>0</c:formatCode>
                <c:ptCount val="8"/>
                <c:pt idx="0">
                  <c:v>2016</c:v>
                </c:pt>
                <c:pt idx="1">
                  <c:v>2017</c:v>
                </c:pt>
                <c:pt idx="2">
                  <c:v>2018</c:v>
                </c:pt>
                <c:pt idx="3">
                  <c:v>2019</c:v>
                </c:pt>
                <c:pt idx="4">
                  <c:v>2020</c:v>
                </c:pt>
                <c:pt idx="5">
                  <c:v>2021</c:v>
                </c:pt>
                <c:pt idx="6">
                  <c:v>2022</c:v>
                </c:pt>
                <c:pt idx="7">
                  <c:v>2023</c:v>
                </c:pt>
              </c:numCache>
            </c:numRef>
          </c:cat>
          <c:val>
            <c:numRef>
              <c:f>Backa!$D$32:$K$32</c:f>
              <c:numCache>
                <c:formatCode>0.0</c:formatCode>
                <c:ptCount val="8"/>
                <c:pt idx="0">
                  <c:v>6.5470410000000001</c:v>
                </c:pt>
                <c:pt idx="1">
                  <c:v>7.0267939999999998</c:v>
                </c:pt>
                <c:pt idx="2">
                  <c:v>7.0596579999999998</c:v>
                </c:pt>
                <c:pt idx="3">
                  <c:v>7.2739549999999999</c:v>
                </c:pt>
                <c:pt idx="4">
                  <c:v>6.7303420000000003</c:v>
                </c:pt>
                <c:pt idx="5">
                  <c:v>6.8729500000000003</c:v>
                </c:pt>
                <c:pt idx="6">
                  <c:v>6.130992</c:v>
                </c:pt>
                <c:pt idx="7">
                  <c:v>6.7188280000000002</c:v>
                </c:pt>
              </c:numCache>
            </c:numRef>
          </c:val>
          <c:smooth val="0"/>
          <c:extLst>
            <c:ext xmlns:c16="http://schemas.microsoft.com/office/drawing/2014/chart" uri="{C3380CC4-5D6E-409C-BE32-E72D297353CC}">
              <c16:uniqueId val="{00000006-9AD3-4248-868A-5FB18F2EDD3D}"/>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524521515"/>
          <c:w val="0.94068472429383065"/>
          <c:h val="0.72783885612148713"/>
        </c:manualLayout>
      </c:layout>
      <c:barChart>
        <c:barDir val="col"/>
        <c:grouping val="clustered"/>
        <c:varyColors val="0"/>
        <c:ser>
          <c:idx val="0"/>
          <c:order val="0"/>
          <c:tx>
            <c:strRef>
              <c:f>Backa!$D$45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Backa!$C$46:$C$53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Backa!$D$46:$D$53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E0C2-492B-BA25-910839E50D5D}"/>
            </c:ext>
          </c:extLst>
        </c:ser>
        <c:ser>
          <c:idx val="1"/>
          <c:order val="1"/>
          <c:tx>
            <c:strRef>
              <c:f>Backa!$E$45</c:f>
              <c:strCache>
                <c:ptCount val="1"/>
                <c:pt idx="0">
                  <c:v>Backa</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Backa!$C$46:$C$53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Backa!$E$46:$E$53</c:f>
              <c:numCache>
                <c:formatCode>0</c:formatCode>
                <c:ptCount val="8"/>
                <c:pt idx="0">
                  <c:v>7</c:v>
                </c:pt>
                <c:pt idx="1">
                  <c:v>12.5</c:v>
                </c:pt>
                <c:pt idx="2">
                  <c:v>14</c:v>
                </c:pt>
                <c:pt idx="3">
                  <c:v>15</c:v>
                </c:pt>
                <c:pt idx="4">
                  <c:v>11</c:v>
                </c:pt>
                <c:pt idx="5">
                  <c:v>19</c:v>
                </c:pt>
                <c:pt idx="6">
                  <c:v>23.5</c:v>
                </c:pt>
                <c:pt idx="7">
                  <c:v>20.5</c:v>
                </c:pt>
              </c:numCache>
            </c:numRef>
          </c:val>
          <c:extLst>
            <c:ext xmlns:c16="http://schemas.microsoft.com/office/drawing/2014/chart" uri="{C3380CC4-5D6E-409C-BE32-E72D297353CC}">
              <c16:uniqueId val="{00000001-E0C2-492B-BA25-910839E50D5D}"/>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Kvillebäcken!$C$90</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Kvillebäcken!$B$91:$B$93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Kvillebäcken!$C$91:$C$93</c:f>
              <c:numCache>
                <c:formatCode>0%</c:formatCode>
                <c:ptCount val="3"/>
                <c:pt idx="0">
                  <c:v>0.1575</c:v>
                </c:pt>
                <c:pt idx="1">
                  <c:v>0.192</c:v>
                </c:pt>
                <c:pt idx="2">
                  <c:v>0.31</c:v>
                </c:pt>
              </c:numCache>
            </c:numRef>
          </c:val>
          <c:extLst>
            <c:ext xmlns:c16="http://schemas.microsoft.com/office/drawing/2014/chart" uri="{C3380CC4-5D6E-409C-BE32-E72D297353CC}">
              <c16:uniqueId val="{00000000-E52B-428D-A634-04458BFC9FE3}"/>
            </c:ext>
          </c:extLst>
        </c:ser>
        <c:ser>
          <c:idx val="1"/>
          <c:order val="1"/>
          <c:tx>
            <c:strRef>
              <c:f>Kvillebäcken!$D$90</c:f>
              <c:strCache>
                <c:ptCount val="1"/>
                <c:pt idx="0">
                  <c:v>Kvillebäcken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Kvillebäcken!$B$91:$B$93</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Kvillebäcken!$D$91:$D$93</c:f>
              <c:numCache>
                <c:formatCode>0%</c:formatCode>
                <c:ptCount val="3"/>
                <c:pt idx="0">
                  <c:v>0.215</c:v>
                </c:pt>
                <c:pt idx="1">
                  <c:v>0.23749999999999999</c:v>
                </c:pt>
                <c:pt idx="2">
                  <c:v>0.3</c:v>
                </c:pt>
              </c:numCache>
            </c:numRef>
          </c:val>
          <c:extLst>
            <c:ext xmlns:c16="http://schemas.microsoft.com/office/drawing/2014/chart" uri="{C3380CC4-5D6E-409C-BE32-E72D297353CC}">
              <c16:uniqueId val="{00000001-E52B-428D-A634-04458BFC9FE3}"/>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Kvillebäcken!$B$70</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BA9-4707-A756-2494B9AB659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BA9-4707-A756-2494B9AB659D}"/>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BA9-4707-A756-2494B9AB65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Kvillebäcken!$C$69:$E$69</c:f>
              <c:strCache>
                <c:ptCount val="3"/>
                <c:pt idx="0">
                  <c:v>Åt rätt håll</c:v>
                </c:pt>
                <c:pt idx="1">
                  <c:v>Ingen uppfattning</c:v>
                </c:pt>
                <c:pt idx="2">
                  <c:v>Åt fel håll</c:v>
                </c:pt>
              </c:strCache>
            </c:strRef>
          </c:cat>
          <c:val>
            <c:numRef>
              <c:f>Kvillebäcken!$C$70:$E$70</c:f>
              <c:numCache>
                <c:formatCode>General</c:formatCode>
                <c:ptCount val="3"/>
                <c:pt idx="0">
                  <c:v>38</c:v>
                </c:pt>
                <c:pt idx="1">
                  <c:v>30</c:v>
                </c:pt>
                <c:pt idx="2">
                  <c:v>32</c:v>
                </c:pt>
              </c:numCache>
            </c:numRef>
          </c:val>
          <c:extLst>
            <c:ext xmlns:c16="http://schemas.microsoft.com/office/drawing/2014/chart" uri="{C3380CC4-5D6E-409C-BE32-E72D297353CC}">
              <c16:uniqueId val="{00000006-1BA9-4707-A756-2494B9AB659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Kvillebäcken!$B$82</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669-4227-869B-371CF4E56C1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669-4227-869B-371CF4E56C19}"/>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669-4227-869B-371CF4E56C1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Kvillebäcken!$C$81:$E$81</c:f>
              <c:strCache>
                <c:ptCount val="3"/>
                <c:pt idx="0">
                  <c:v>Minskat</c:v>
                </c:pt>
                <c:pt idx="1">
                  <c:v>Varken eller</c:v>
                </c:pt>
                <c:pt idx="2">
                  <c:v>Ökat</c:v>
                </c:pt>
              </c:strCache>
            </c:strRef>
          </c:cat>
          <c:val>
            <c:numRef>
              <c:f>Kvillebäcken!$C$82:$E$82</c:f>
              <c:numCache>
                <c:formatCode>General</c:formatCode>
                <c:ptCount val="3"/>
                <c:pt idx="0">
                  <c:v>14</c:v>
                </c:pt>
                <c:pt idx="1">
                  <c:v>43</c:v>
                </c:pt>
                <c:pt idx="2">
                  <c:v>43</c:v>
                </c:pt>
              </c:numCache>
            </c:numRef>
          </c:val>
          <c:extLst>
            <c:ext xmlns:c16="http://schemas.microsoft.com/office/drawing/2014/chart" uri="{C3380CC4-5D6E-409C-BE32-E72D297353CC}">
              <c16:uniqueId val="{00000006-8669-4227-869B-371CF4E56C1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Kvillebäcken!$C$7</c:f>
              <c:strCache>
                <c:ptCount val="1"/>
                <c:pt idx="0">
                  <c:v>Hela staden </c:v>
                </c:pt>
              </c:strCache>
            </c:strRef>
          </c:tx>
          <c:spPr>
            <a:ln w="28575" cap="rnd">
              <a:solidFill>
                <a:schemeClr val="tx1"/>
              </a:solidFill>
              <a:prstDash val="solid"/>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E885-4B79-9ED7-B9820FEE6F73}"/>
            </c:ext>
          </c:extLst>
        </c:ser>
        <c:ser>
          <c:idx val="1"/>
          <c:order val="1"/>
          <c:tx>
            <c:strRef>
              <c:f>Kvillebäcken!$C$8</c:f>
              <c:strCache>
                <c:ptCount val="1"/>
                <c:pt idx="0">
                  <c:v>Hisingen</c:v>
                </c:pt>
              </c:strCache>
            </c:strRef>
          </c:tx>
          <c:spPr>
            <a:ln w="44450" cap="rnd">
              <a:solidFill>
                <a:schemeClr val="accent1"/>
              </a:solidFill>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E885-4B79-9ED7-B9820FEE6F73}"/>
            </c:ext>
          </c:extLst>
        </c:ser>
        <c:ser>
          <c:idx val="2"/>
          <c:order val="2"/>
          <c:tx>
            <c:strRef>
              <c:f>Kvillebäcken!$C$9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E885-4B79-9ED7-B9820FEE6F73}"/>
            </c:ext>
          </c:extLst>
        </c:ser>
        <c:ser>
          <c:idx val="3"/>
          <c:order val="3"/>
          <c:tx>
            <c:strRef>
              <c:f>Kvillebäcken!$C$10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E885-4B79-9ED7-B9820FEE6F73}"/>
            </c:ext>
          </c:extLst>
        </c:ser>
        <c:ser>
          <c:idx val="4"/>
          <c:order val="4"/>
          <c:tx>
            <c:strRef>
              <c:f>Kvillebäcken!$C$11</c:f>
              <c:strCache>
                <c:ptCount val="1"/>
                <c:pt idx="0">
                  <c:v>Kvillebäcken</c:v>
                </c:pt>
              </c:strCache>
            </c:strRef>
          </c:tx>
          <c:spPr>
            <a:ln w="44450" cap="rnd">
              <a:solidFill>
                <a:schemeClr val="accent2"/>
              </a:solidFill>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Kvillebäcken!$D$11:$I$11</c:f>
              <c:numCache>
                <c:formatCode>0</c:formatCode>
                <c:ptCount val="6"/>
                <c:pt idx="0">
                  <c:v>60</c:v>
                </c:pt>
                <c:pt idx="1">
                  <c:v>71.052630000000008</c:v>
                </c:pt>
                <c:pt idx="2">
                  <c:v>64.473680000000002</c:v>
                </c:pt>
                <c:pt idx="3">
                  <c:v>69.090910000000008</c:v>
                </c:pt>
                <c:pt idx="4">
                  <c:v>65</c:v>
                </c:pt>
                <c:pt idx="5" formatCode="General">
                  <c:v>62</c:v>
                </c:pt>
              </c:numCache>
            </c:numRef>
          </c:val>
          <c:smooth val="0"/>
          <c:extLst>
            <c:ext xmlns:c16="http://schemas.microsoft.com/office/drawing/2014/chart" uri="{C3380CC4-5D6E-409C-BE32-E72D297353CC}">
              <c16:uniqueId val="{00000004-E885-4B79-9ED7-B9820FEE6F73}"/>
            </c:ext>
          </c:extLst>
        </c:ser>
        <c:ser>
          <c:idx val="5"/>
          <c:order val="5"/>
          <c:tx>
            <c:strRef>
              <c:f>Kvillebäcken!$C$12</c:f>
              <c:strCache>
                <c:ptCount val="1"/>
                <c:pt idx="0">
                  <c:v>Kvillebäcken - låg</c:v>
                </c:pt>
              </c:strCache>
            </c:strRef>
          </c:tx>
          <c:spPr>
            <a:ln w="6350" cap="rnd">
              <a:solidFill>
                <a:schemeClr val="accent2">
                  <a:lumMod val="60000"/>
                  <a:lumOff val="40000"/>
                </a:schemeClr>
              </a:solidFill>
              <a:prstDash val="lgDash"/>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Kvillebäcken!$D$12:$I$12</c:f>
              <c:numCache>
                <c:formatCode>0.0</c:formatCode>
                <c:ptCount val="6"/>
                <c:pt idx="0">
                  <c:v>47.726320000000001</c:v>
                </c:pt>
                <c:pt idx="1">
                  <c:v>54.897019999999998</c:v>
                </c:pt>
                <c:pt idx="2">
                  <c:v>53.147759999999998</c:v>
                </c:pt>
                <c:pt idx="3">
                  <c:v>55.780569999999997</c:v>
                </c:pt>
                <c:pt idx="4">
                  <c:v>53.978550000000006</c:v>
                </c:pt>
                <c:pt idx="5">
                  <c:v>50.063860000000005</c:v>
                </c:pt>
              </c:numCache>
            </c:numRef>
          </c:val>
          <c:smooth val="0"/>
          <c:extLst>
            <c:ext xmlns:c16="http://schemas.microsoft.com/office/drawing/2014/chart" uri="{C3380CC4-5D6E-409C-BE32-E72D297353CC}">
              <c16:uniqueId val="{00000005-E885-4B79-9ED7-B9820FEE6F73}"/>
            </c:ext>
          </c:extLst>
        </c:ser>
        <c:ser>
          <c:idx val="6"/>
          <c:order val="6"/>
          <c:tx>
            <c:strRef>
              <c:f>Kvillebäcken!$C$13</c:f>
              <c:strCache>
                <c:ptCount val="1"/>
                <c:pt idx="0">
                  <c:v>Kvillebäcken - hög</c:v>
                </c:pt>
              </c:strCache>
            </c:strRef>
          </c:tx>
          <c:spPr>
            <a:ln w="6350" cap="rnd">
              <a:solidFill>
                <a:schemeClr val="accent2">
                  <a:lumMod val="60000"/>
                  <a:lumOff val="40000"/>
                </a:schemeClr>
              </a:solidFill>
              <a:prstDash val="lgDash"/>
              <a:round/>
            </a:ln>
            <a:effectLst/>
          </c:spPr>
          <c:marker>
            <c:symbol val="none"/>
          </c:marker>
          <c:cat>
            <c:numRef>
              <c:f>Kvillebäcken!$D$6:$I$6</c:f>
              <c:numCache>
                <c:formatCode>General</c:formatCode>
                <c:ptCount val="6"/>
                <c:pt idx="0">
                  <c:v>2018</c:v>
                </c:pt>
                <c:pt idx="1">
                  <c:v>2019</c:v>
                </c:pt>
                <c:pt idx="2">
                  <c:v>2020</c:v>
                </c:pt>
                <c:pt idx="3">
                  <c:v>2021</c:v>
                </c:pt>
                <c:pt idx="4">
                  <c:v>2022</c:v>
                </c:pt>
                <c:pt idx="5">
                  <c:v>2023</c:v>
                </c:pt>
              </c:numCache>
            </c:numRef>
          </c:cat>
          <c:val>
            <c:numRef>
              <c:f>Kvillebäcken!$D$13:$I$13</c:f>
              <c:numCache>
                <c:formatCode>0.0</c:formatCode>
                <c:ptCount val="6"/>
                <c:pt idx="0">
                  <c:v>71.134799999999998</c:v>
                </c:pt>
                <c:pt idx="1">
                  <c:v>83.193070000000006</c:v>
                </c:pt>
                <c:pt idx="2">
                  <c:v>74.381450000000001</c:v>
                </c:pt>
                <c:pt idx="3">
                  <c:v>79.842579999999998</c:v>
                </c:pt>
                <c:pt idx="4">
                  <c:v>74.622880000000009</c:v>
                </c:pt>
                <c:pt idx="5">
                  <c:v>72.038290000000003</c:v>
                </c:pt>
              </c:numCache>
            </c:numRef>
          </c:val>
          <c:smooth val="0"/>
          <c:extLst>
            <c:ext xmlns:c16="http://schemas.microsoft.com/office/drawing/2014/chart" uri="{C3380CC4-5D6E-409C-BE32-E72D297353CC}">
              <c16:uniqueId val="{00000006-E885-4B79-9ED7-B9820FEE6F73}"/>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4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Kvillebäcken!$C$24</c:f>
              <c:strCache>
                <c:ptCount val="1"/>
                <c:pt idx="0">
                  <c:v>Hela staden</c:v>
                </c:pt>
              </c:strCache>
            </c:strRef>
          </c:tx>
          <c:spPr>
            <a:ln w="28575" cap="rnd">
              <a:solidFill>
                <a:schemeClr val="tx1"/>
              </a:solidFill>
              <a:prstDash val="solid"/>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7170-4F4D-8CA9-1094522E3C25}"/>
            </c:ext>
          </c:extLst>
        </c:ser>
        <c:ser>
          <c:idx val="1"/>
          <c:order val="1"/>
          <c:tx>
            <c:strRef>
              <c:f>Kvillebäcken!$C$25</c:f>
              <c:strCache>
                <c:ptCount val="1"/>
                <c:pt idx="0">
                  <c:v>Hisingen</c:v>
                </c:pt>
              </c:strCache>
            </c:strRef>
          </c:tx>
          <c:spPr>
            <a:ln w="44450" cap="rnd">
              <a:solidFill>
                <a:schemeClr val="accent1"/>
              </a:solidFill>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Kvillebäcken!$D$25:$K$25</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7170-4F4D-8CA9-1094522E3C25}"/>
            </c:ext>
          </c:extLst>
        </c:ser>
        <c:ser>
          <c:idx val="2"/>
          <c:order val="2"/>
          <c:tx>
            <c:strRef>
              <c:f>Kvillebäcken!$C$26</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Kvillebäcken!$D$26:$K$26</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7170-4F4D-8CA9-1094522E3C25}"/>
            </c:ext>
          </c:extLst>
        </c:ser>
        <c:ser>
          <c:idx val="3"/>
          <c:order val="3"/>
          <c:tx>
            <c:strRef>
              <c:f>Kvillebäcken!$C$27</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Kvillebäcken!$D$27:$K$27</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7170-4F4D-8CA9-1094522E3C25}"/>
            </c:ext>
          </c:extLst>
        </c:ser>
        <c:ser>
          <c:idx val="4"/>
          <c:order val="4"/>
          <c:tx>
            <c:strRef>
              <c:f>Kvillebäcken!$C$28</c:f>
              <c:strCache>
                <c:ptCount val="1"/>
                <c:pt idx="0">
                  <c:v>Kvillebäcken</c:v>
                </c:pt>
              </c:strCache>
            </c:strRef>
          </c:tx>
          <c:spPr>
            <a:ln w="44450" cap="rnd">
              <a:solidFill>
                <a:schemeClr val="accent2"/>
              </a:solidFill>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Kvillebäcken!$D$28:$K$28</c:f>
              <c:numCache>
                <c:formatCode>0.0</c:formatCode>
                <c:ptCount val="8"/>
                <c:pt idx="0">
                  <c:v>6.7391300000000003</c:v>
                </c:pt>
                <c:pt idx="1">
                  <c:v>6.233333</c:v>
                </c:pt>
                <c:pt idx="2">
                  <c:v>5.9393940000000001</c:v>
                </c:pt>
                <c:pt idx="3">
                  <c:v>6.552632</c:v>
                </c:pt>
                <c:pt idx="4">
                  <c:v>6.831169</c:v>
                </c:pt>
                <c:pt idx="5">
                  <c:v>6.3636359999999996</c:v>
                </c:pt>
                <c:pt idx="6">
                  <c:v>6.1111110000000002</c:v>
                </c:pt>
                <c:pt idx="7">
                  <c:v>6.1081079999999996</c:v>
                </c:pt>
              </c:numCache>
            </c:numRef>
          </c:val>
          <c:smooth val="0"/>
          <c:extLst>
            <c:ext xmlns:c16="http://schemas.microsoft.com/office/drawing/2014/chart" uri="{C3380CC4-5D6E-409C-BE32-E72D297353CC}">
              <c16:uniqueId val="{00000004-7170-4F4D-8CA9-1094522E3C25}"/>
            </c:ext>
          </c:extLst>
        </c:ser>
        <c:ser>
          <c:idx val="5"/>
          <c:order val="5"/>
          <c:tx>
            <c:strRef>
              <c:f>Kvillebäcken!$C$29</c:f>
              <c:strCache>
                <c:ptCount val="1"/>
                <c:pt idx="0">
                  <c:v>Kvillebäcken - låg</c:v>
                </c:pt>
              </c:strCache>
            </c:strRef>
          </c:tx>
          <c:spPr>
            <a:ln w="6350" cap="rnd">
              <a:solidFill>
                <a:schemeClr val="accent2">
                  <a:lumMod val="60000"/>
                  <a:lumOff val="40000"/>
                </a:schemeClr>
              </a:solidFill>
              <a:prstDash val="lgDash"/>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Kvillebäcken!$D$29:$K$29</c:f>
              <c:numCache>
                <c:formatCode>0.0</c:formatCode>
                <c:ptCount val="8"/>
                <c:pt idx="0">
                  <c:v>6.1787320000000001</c:v>
                </c:pt>
                <c:pt idx="1">
                  <c:v>5.580209</c:v>
                </c:pt>
                <c:pt idx="2">
                  <c:v>5.2568489999999999</c:v>
                </c:pt>
                <c:pt idx="3">
                  <c:v>5.8639849999999996</c:v>
                </c:pt>
                <c:pt idx="4">
                  <c:v>6.2727110000000001</c:v>
                </c:pt>
                <c:pt idx="5">
                  <c:v>5.7355900000000002</c:v>
                </c:pt>
                <c:pt idx="6">
                  <c:v>5.5525339999999996</c:v>
                </c:pt>
                <c:pt idx="7">
                  <c:v>5.5887149999999997</c:v>
                </c:pt>
              </c:numCache>
            </c:numRef>
          </c:val>
          <c:smooth val="0"/>
          <c:extLst>
            <c:ext xmlns:c16="http://schemas.microsoft.com/office/drawing/2014/chart" uri="{C3380CC4-5D6E-409C-BE32-E72D297353CC}">
              <c16:uniqueId val="{00000005-7170-4F4D-8CA9-1094522E3C25}"/>
            </c:ext>
          </c:extLst>
        </c:ser>
        <c:ser>
          <c:idx val="6"/>
          <c:order val="6"/>
          <c:tx>
            <c:strRef>
              <c:f>Kvillebäcken!$C$30</c:f>
              <c:strCache>
                <c:ptCount val="1"/>
                <c:pt idx="0">
                  <c:v>Kvillebäcken - hög</c:v>
                </c:pt>
              </c:strCache>
            </c:strRef>
          </c:tx>
          <c:spPr>
            <a:ln w="6350" cap="rnd">
              <a:solidFill>
                <a:schemeClr val="accent2">
                  <a:lumMod val="60000"/>
                  <a:lumOff val="40000"/>
                </a:schemeClr>
              </a:solidFill>
              <a:prstDash val="lgDash"/>
              <a:round/>
            </a:ln>
            <a:effectLst/>
          </c:spPr>
          <c:marker>
            <c:symbol val="none"/>
          </c:marker>
          <c:cat>
            <c:numRef>
              <c:f>Kvillebäcken!$D$23:$K$23</c:f>
              <c:numCache>
                <c:formatCode>0</c:formatCode>
                <c:ptCount val="8"/>
                <c:pt idx="0">
                  <c:v>2016</c:v>
                </c:pt>
                <c:pt idx="1">
                  <c:v>2017</c:v>
                </c:pt>
                <c:pt idx="2">
                  <c:v>2018</c:v>
                </c:pt>
                <c:pt idx="3">
                  <c:v>2019</c:v>
                </c:pt>
                <c:pt idx="4">
                  <c:v>2020</c:v>
                </c:pt>
                <c:pt idx="5">
                  <c:v>2021</c:v>
                </c:pt>
                <c:pt idx="6">
                  <c:v>2022</c:v>
                </c:pt>
                <c:pt idx="7">
                  <c:v>2023</c:v>
                </c:pt>
              </c:numCache>
            </c:numRef>
          </c:cat>
          <c:val>
            <c:numRef>
              <c:f>Kvillebäcken!$D$30:$K$30</c:f>
              <c:numCache>
                <c:formatCode>0.0</c:formatCode>
                <c:ptCount val="8"/>
                <c:pt idx="0">
                  <c:v>7.2995279999999996</c:v>
                </c:pt>
                <c:pt idx="1">
                  <c:v>6.8864580000000002</c:v>
                </c:pt>
                <c:pt idx="2">
                  <c:v>6.6219390000000002</c:v>
                </c:pt>
                <c:pt idx="3">
                  <c:v>7.2412780000000003</c:v>
                </c:pt>
                <c:pt idx="4">
                  <c:v>7.3896269999999999</c:v>
                </c:pt>
                <c:pt idx="5">
                  <c:v>6.9916830000000001</c:v>
                </c:pt>
                <c:pt idx="6">
                  <c:v>6.6696879999999998</c:v>
                </c:pt>
                <c:pt idx="7">
                  <c:v>6.6275009999999996</c:v>
                </c:pt>
              </c:numCache>
            </c:numRef>
          </c:val>
          <c:smooth val="0"/>
          <c:extLst>
            <c:ext xmlns:c16="http://schemas.microsoft.com/office/drawing/2014/chart" uri="{C3380CC4-5D6E-409C-BE32-E72D297353CC}">
              <c16:uniqueId val="{00000006-7170-4F4D-8CA9-1094522E3C2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4"/>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Kvillebäcken!$D$44</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Kvillebäcken!$C$45:$C$52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Kvillebäcken!$D$45:$D$52</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A7E3-455A-BD61-2207E7C8264C}"/>
            </c:ext>
          </c:extLst>
        </c:ser>
        <c:ser>
          <c:idx val="1"/>
          <c:order val="1"/>
          <c:tx>
            <c:strRef>
              <c:f>Kvillebäcken!$E$44</c:f>
              <c:strCache>
                <c:ptCount val="1"/>
                <c:pt idx="0">
                  <c:v>Kvillebäcken</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Kvillebäcken!$C$45:$C$52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Kvillebäcken!$E$45:$E$52</c:f>
              <c:numCache>
                <c:formatCode>0</c:formatCode>
                <c:ptCount val="8"/>
                <c:pt idx="0">
                  <c:v>1.5</c:v>
                </c:pt>
                <c:pt idx="1">
                  <c:v>9.5</c:v>
                </c:pt>
                <c:pt idx="2">
                  <c:v>11.5</c:v>
                </c:pt>
                <c:pt idx="3">
                  <c:v>9.5</c:v>
                </c:pt>
                <c:pt idx="4">
                  <c:v>16.5</c:v>
                </c:pt>
                <c:pt idx="5">
                  <c:v>27.5</c:v>
                </c:pt>
                <c:pt idx="6">
                  <c:v>19.5</c:v>
                </c:pt>
                <c:pt idx="7">
                  <c:v>27.5</c:v>
                </c:pt>
              </c:numCache>
            </c:numRef>
          </c:val>
          <c:extLst>
            <c:ext xmlns:c16="http://schemas.microsoft.com/office/drawing/2014/chart" uri="{C3380CC4-5D6E-409C-BE32-E72D297353CC}">
              <c16:uniqueId val="{00000001-A7E3-455A-BD61-2207E7C8264C}"/>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'Kyrkbyn-Rambergsstaden'!$C$95</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'Kyrkbyn-Rambergsstaden'!$B$96:$B$98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'Kyrkbyn-Rambergsstaden'!$C$96:$C$98</c:f>
              <c:numCache>
                <c:formatCode>0%</c:formatCode>
                <c:ptCount val="3"/>
                <c:pt idx="0">
                  <c:v>0.1575</c:v>
                </c:pt>
                <c:pt idx="1">
                  <c:v>0.192</c:v>
                </c:pt>
                <c:pt idx="2">
                  <c:v>0.31</c:v>
                </c:pt>
              </c:numCache>
            </c:numRef>
          </c:val>
          <c:extLst>
            <c:ext xmlns:c16="http://schemas.microsoft.com/office/drawing/2014/chart" uri="{C3380CC4-5D6E-409C-BE32-E72D297353CC}">
              <c16:uniqueId val="{00000000-8D74-4D1E-B9D9-5FAE63E52E25}"/>
            </c:ext>
          </c:extLst>
        </c:ser>
        <c:ser>
          <c:idx val="1"/>
          <c:order val="1"/>
          <c:tx>
            <c:strRef>
              <c:f>'Kyrkbyn-Rambergsstaden'!$D$95</c:f>
              <c:strCache>
                <c:ptCount val="1"/>
                <c:pt idx="0">
                  <c:v>Kyrkbyn-Rambergsstaden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'Kyrkbyn-Rambergsstaden'!$B$96:$B$98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'Kyrkbyn-Rambergsstaden'!$D$96:$D$98</c:f>
              <c:numCache>
                <c:formatCode>0%</c:formatCode>
                <c:ptCount val="3"/>
                <c:pt idx="0">
                  <c:v>0.1575</c:v>
                </c:pt>
                <c:pt idx="1">
                  <c:v>0.2475</c:v>
                </c:pt>
                <c:pt idx="2">
                  <c:v>0.31</c:v>
                </c:pt>
              </c:numCache>
            </c:numRef>
          </c:val>
          <c:extLst>
            <c:ext xmlns:c16="http://schemas.microsoft.com/office/drawing/2014/chart" uri="{C3380CC4-5D6E-409C-BE32-E72D297353CC}">
              <c16:uniqueId val="{00000001-8D74-4D1E-B9D9-5FAE63E52E25}"/>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'Kyrkbyn-Rambergsstaden'!$B$75</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EAE-48E5-B1D0-EA697634E4A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EAE-48E5-B1D0-EA697634E4A3}"/>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EAE-48E5-B1D0-EA697634E4A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'Kyrkbyn-Rambergsstaden'!$C$74:$E$74</c:f>
              <c:strCache>
                <c:ptCount val="3"/>
                <c:pt idx="0">
                  <c:v>Åt rätt håll</c:v>
                </c:pt>
                <c:pt idx="1">
                  <c:v>Ingen uppfattning</c:v>
                </c:pt>
                <c:pt idx="2">
                  <c:v>Åt fel håll</c:v>
                </c:pt>
              </c:strCache>
            </c:strRef>
          </c:cat>
          <c:val>
            <c:numRef>
              <c:f>'Kyrkbyn-Rambergsstaden'!$C$75:$E$75</c:f>
              <c:numCache>
                <c:formatCode>General</c:formatCode>
                <c:ptCount val="3"/>
                <c:pt idx="0">
                  <c:v>54</c:v>
                </c:pt>
                <c:pt idx="1">
                  <c:v>29</c:v>
                </c:pt>
                <c:pt idx="2">
                  <c:v>17</c:v>
                </c:pt>
              </c:numCache>
            </c:numRef>
          </c:val>
          <c:extLst>
            <c:ext xmlns:c16="http://schemas.microsoft.com/office/drawing/2014/chart" uri="{C3380CC4-5D6E-409C-BE32-E72D297353CC}">
              <c16:uniqueId val="{00000006-5EAE-48E5-B1D0-EA697634E4A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Skärgården'!$C$24</c:f>
              <c:strCache>
                <c:ptCount val="1"/>
                <c:pt idx="0">
                  <c:v>Hela staden</c:v>
                </c:pt>
              </c:strCache>
            </c:strRef>
          </c:tx>
          <c:spPr>
            <a:ln w="28575" cap="rnd">
              <a:solidFill>
                <a:schemeClr val="tx1"/>
              </a:solidFill>
              <a:prstDash val="solid"/>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027-4388-84A2-B364D1E1AC5E}"/>
            </c:ext>
          </c:extLst>
        </c:ser>
        <c:ser>
          <c:idx val="1"/>
          <c:order val="1"/>
          <c:tx>
            <c:strRef>
              <c:f>'Södra Skärgården'!$C$25</c:f>
              <c:strCache>
                <c:ptCount val="1"/>
                <c:pt idx="0">
                  <c:v>Sydväst</c:v>
                </c:pt>
              </c:strCache>
            </c:strRef>
          </c:tx>
          <c:spPr>
            <a:ln w="44450" cap="rnd">
              <a:solidFill>
                <a:schemeClr val="accent1"/>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027-4388-84A2-B364D1E1AC5E}"/>
            </c:ext>
          </c:extLst>
        </c:ser>
        <c:ser>
          <c:idx val="2"/>
          <c:order val="2"/>
          <c:tx>
            <c:strRef>
              <c:f>'Södra Skärgården'!$C$26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027-4388-84A2-B364D1E1AC5E}"/>
            </c:ext>
          </c:extLst>
        </c:ser>
        <c:ser>
          <c:idx val="3"/>
          <c:order val="3"/>
          <c:tx>
            <c:strRef>
              <c:f>'Södra Skärgården'!$C$27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027-4388-84A2-B364D1E1AC5E}"/>
            </c:ext>
          </c:extLst>
        </c:ser>
        <c:ser>
          <c:idx val="4"/>
          <c:order val="4"/>
          <c:tx>
            <c:strRef>
              <c:f>'Södra Skärgården'!$C$28</c:f>
              <c:strCache>
                <c:ptCount val="1"/>
                <c:pt idx="0">
                  <c:v>Södra Skärgården</c:v>
                </c:pt>
              </c:strCache>
            </c:strRef>
          </c:tx>
          <c:spPr>
            <a:ln w="44450" cap="rnd">
              <a:solidFill>
                <a:schemeClr val="accent2"/>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Skärgården'!$D$28:$K$28</c:f>
              <c:numCache>
                <c:formatCode>0.0</c:formatCode>
                <c:ptCount val="8"/>
                <c:pt idx="0">
                  <c:v>9.0263159999999996</c:v>
                </c:pt>
                <c:pt idx="1">
                  <c:v>7.9677420000000003</c:v>
                </c:pt>
                <c:pt idx="2">
                  <c:v>8.9444440000000007</c:v>
                </c:pt>
                <c:pt idx="3">
                  <c:v>9.0833329999999997</c:v>
                </c:pt>
                <c:pt idx="4">
                  <c:v>8.8285710000000002</c:v>
                </c:pt>
                <c:pt idx="5">
                  <c:v>8.7142859999999995</c:v>
                </c:pt>
                <c:pt idx="6">
                  <c:v>8.6274510000000006</c:v>
                </c:pt>
                <c:pt idx="7">
                  <c:v>8.5454550000000005</c:v>
                </c:pt>
              </c:numCache>
            </c:numRef>
          </c:val>
          <c:smooth val="0"/>
          <c:extLst>
            <c:ext xmlns:c16="http://schemas.microsoft.com/office/drawing/2014/chart" uri="{C3380CC4-5D6E-409C-BE32-E72D297353CC}">
              <c16:uniqueId val="{00000004-C027-4388-84A2-B364D1E1AC5E}"/>
            </c:ext>
          </c:extLst>
        </c:ser>
        <c:ser>
          <c:idx val="5"/>
          <c:order val="5"/>
          <c:tx>
            <c:strRef>
              <c:f>'Södra Skärgården'!$C$29</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Skärgården'!$D$29:$K$29</c:f>
              <c:numCache>
                <c:formatCode>0.0</c:formatCode>
                <c:ptCount val="8"/>
                <c:pt idx="0">
                  <c:v>8.5735580000000002</c:v>
                </c:pt>
                <c:pt idx="1">
                  <c:v>7.1935599999999997</c:v>
                </c:pt>
                <c:pt idx="2">
                  <c:v>8.4074899999999992</c:v>
                </c:pt>
                <c:pt idx="3">
                  <c:v>8.6758649999999999</c:v>
                </c:pt>
                <c:pt idx="4">
                  <c:v>8.3995890000000006</c:v>
                </c:pt>
                <c:pt idx="5">
                  <c:v>8.2698450000000001</c:v>
                </c:pt>
                <c:pt idx="6">
                  <c:v>8.2675699999999992</c:v>
                </c:pt>
                <c:pt idx="7">
                  <c:v>8.1767669999999999</c:v>
                </c:pt>
              </c:numCache>
            </c:numRef>
          </c:val>
          <c:smooth val="0"/>
          <c:extLst>
            <c:ext xmlns:c16="http://schemas.microsoft.com/office/drawing/2014/chart" uri="{C3380CC4-5D6E-409C-BE32-E72D297353CC}">
              <c16:uniqueId val="{00000005-C027-4388-84A2-B364D1E1AC5E}"/>
            </c:ext>
          </c:extLst>
        </c:ser>
        <c:ser>
          <c:idx val="6"/>
          <c:order val="6"/>
          <c:tx>
            <c:strRef>
              <c:f>'Södra Skärgården'!$C$30</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Skärgården'!$D$30:$K$30</c:f>
              <c:numCache>
                <c:formatCode>0.0</c:formatCode>
                <c:ptCount val="8"/>
                <c:pt idx="0">
                  <c:v>9.4790729999999996</c:v>
                </c:pt>
                <c:pt idx="1">
                  <c:v>8.7419239999999991</c:v>
                </c:pt>
                <c:pt idx="2">
                  <c:v>9.4813989999999997</c:v>
                </c:pt>
                <c:pt idx="3">
                  <c:v>9.4908020000000004</c:v>
                </c:pt>
                <c:pt idx="4">
                  <c:v>9.2575540000000007</c:v>
                </c:pt>
                <c:pt idx="5">
                  <c:v>9.1587259999999997</c:v>
                </c:pt>
                <c:pt idx="6">
                  <c:v>8.9873320000000003</c:v>
                </c:pt>
                <c:pt idx="7">
                  <c:v>8.914142</c:v>
                </c:pt>
              </c:numCache>
            </c:numRef>
          </c:val>
          <c:smooth val="0"/>
          <c:extLst>
            <c:ext xmlns:c16="http://schemas.microsoft.com/office/drawing/2014/chart" uri="{C3380CC4-5D6E-409C-BE32-E72D297353CC}">
              <c16:uniqueId val="{00000006-C027-4388-84A2-B364D1E1AC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10"/>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'Kyrkbyn-Rambergsstaden'!$B$87</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F58-46D0-BEC7-0BF06CC12E0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F58-46D0-BEC7-0BF06CC12E09}"/>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F58-46D0-BEC7-0BF06CC12E0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'Kyrkbyn-Rambergsstaden'!$C$86:$E$86</c:f>
              <c:strCache>
                <c:ptCount val="3"/>
                <c:pt idx="0">
                  <c:v>Minskat</c:v>
                </c:pt>
                <c:pt idx="1">
                  <c:v>Varken eller</c:v>
                </c:pt>
                <c:pt idx="2">
                  <c:v>Ökat</c:v>
                </c:pt>
              </c:strCache>
            </c:strRef>
          </c:cat>
          <c:val>
            <c:numRef>
              <c:f>'Kyrkbyn-Rambergsstaden'!$C$87:$E$87</c:f>
              <c:numCache>
                <c:formatCode>General</c:formatCode>
                <c:ptCount val="3"/>
                <c:pt idx="0">
                  <c:v>11</c:v>
                </c:pt>
                <c:pt idx="1">
                  <c:v>53</c:v>
                </c:pt>
                <c:pt idx="2">
                  <c:v>36</c:v>
                </c:pt>
              </c:numCache>
            </c:numRef>
          </c:val>
          <c:extLst>
            <c:ext xmlns:c16="http://schemas.microsoft.com/office/drawing/2014/chart" uri="{C3380CC4-5D6E-409C-BE32-E72D297353CC}">
              <c16:uniqueId val="{00000006-EF58-46D0-BEC7-0BF06CC12E0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'Kyrkbyn-Rambergsstaden'!$C$7</c:f>
              <c:strCache>
                <c:ptCount val="1"/>
                <c:pt idx="0">
                  <c:v>Hela staden </c:v>
                </c:pt>
              </c:strCache>
            </c:strRef>
          </c:tx>
          <c:spPr>
            <a:ln w="28575" cap="rnd">
              <a:solidFill>
                <a:schemeClr val="tx1"/>
              </a:solidFill>
              <a:prstDash val="solid"/>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42EC-4CEC-B41D-BB7CC3867F57}"/>
            </c:ext>
          </c:extLst>
        </c:ser>
        <c:ser>
          <c:idx val="1"/>
          <c:order val="1"/>
          <c:tx>
            <c:strRef>
              <c:f>'Kyrkbyn-Rambergsstaden'!$C$8</c:f>
              <c:strCache>
                <c:ptCount val="1"/>
                <c:pt idx="0">
                  <c:v>Hisingen</c:v>
                </c:pt>
              </c:strCache>
            </c:strRef>
          </c:tx>
          <c:spPr>
            <a:ln w="44450" cap="rnd">
              <a:solidFill>
                <a:schemeClr val="accent1"/>
              </a:solidFill>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42EC-4CEC-B41D-BB7CC3867F57}"/>
            </c:ext>
          </c:extLst>
        </c:ser>
        <c:ser>
          <c:idx val="2"/>
          <c:order val="2"/>
          <c:tx>
            <c:strRef>
              <c:f>'Kyrkbyn-Rambergsstaden'!$C$9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42EC-4CEC-B41D-BB7CC3867F57}"/>
            </c:ext>
          </c:extLst>
        </c:ser>
        <c:ser>
          <c:idx val="3"/>
          <c:order val="3"/>
          <c:tx>
            <c:strRef>
              <c:f>'Kyrkbyn-Rambergsstaden'!$C$10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42EC-4CEC-B41D-BB7CC3867F57}"/>
            </c:ext>
          </c:extLst>
        </c:ser>
        <c:ser>
          <c:idx val="4"/>
          <c:order val="4"/>
          <c:tx>
            <c:strRef>
              <c:f>'Kyrkbyn-Rambergsstaden'!$C$11</c:f>
              <c:strCache>
                <c:ptCount val="1"/>
                <c:pt idx="0">
                  <c:v>Kyrkbyn-Rambergsstaden</c:v>
                </c:pt>
              </c:strCache>
            </c:strRef>
          </c:tx>
          <c:spPr>
            <a:ln w="44450" cap="rnd">
              <a:solidFill>
                <a:schemeClr val="accent2"/>
              </a:solidFill>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'Kyrkbyn-Rambergsstaden'!$D$11:$I$11</c:f>
              <c:numCache>
                <c:formatCode>0</c:formatCode>
                <c:ptCount val="6"/>
                <c:pt idx="0">
                  <c:v>69.117649999999998</c:v>
                </c:pt>
                <c:pt idx="1">
                  <c:v>61.842109999999991</c:v>
                </c:pt>
                <c:pt idx="2">
                  <c:v>62.204720000000002</c:v>
                </c:pt>
                <c:pt idx="3">
                  <c:v>62.352940000000004</c:v>
                </c:pt>
                <c:pt idx="4">
                  <c:v>64.233580000000003</c:v>
                </c:pt>
                <c:pt idx="5" formatCode="General">
                  <c:v>79</c:v>
                </c:pt>
              </c:numCache>
            </c:numRef>
          </c:val>
          <c:smooth val="0"/>
          <c:extLst>
            <c:ext xmlns:c16="http://schemas.microsoft.com/office/drawing/2014/chart" uri="{C3380CC4-5D6E-409C-BE32-E72D297353CC}">
              <c16:uniqueId val="{00000004-42EC-4CEC-B41D-BB7CC3867F57}"/>
            </c:ext>
          </c:extLst>
        </c:ser>
        <c:ser>
          <c:idx val="5"/>
          <c:order val="5"/>
          <c:tx>
            <c:strRef>
              <c:f>'Kyrkbyn-Rambergsstaden'!$C$12</c:f>
              <c:strCache>
                <c:ptCount val="1"/>
                <c:pt idx="0">
                  <c:v>Kyrkbyn-Rambergsstaden - låg</c:v>
                </c:pt>
              </c:strCache>
            </c:strRef>
          </c:tx>
          <c:spPr>
            <a:ln w="6350" cap="rnd">
              <a:solidFill>
                <a:schemeClr val="accent2">
                  <a:lumMod val="60000"/>
                  <a:lumOff val="40000"/>
                </a:schemeClr>
              </a:solidFill>
              <a:prstDash val="lgDash"/>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'Kyrkbyn-Rambergsstaden'!$D$12:$I$12</c:f>
              <c:numCache>
                <c:formatCode>0.0</c:formatCode>
                <c:ptCount val="6"/>
                <c:pt idx="0">
                  <c:v>57.22222</c:v>
                </c:pt>
                <c:pt idx="1">
                  <c:v>50.494969999999995</c:v>
                </c:pt>
                <c:pt idx="2">
                  <c:v>53.480539999999998</c:v>
                </c:pt>
                <c:pt idx="3">
                  <c:v>51.63964</c:v>
                </c:pt>
                <c:pt idx="4">
                  <c:v>55.874130000000001</c:v>
                </c:pt>
                <c:pt idx="5">
                  <c:v>71.19717</c:v>
                </c:pt>
              </c:numCache>
            </c:numRef>
          </c:val>
          <c:smooth val="0"/>
          <c:extLst>
            <c:ext xmlns:c16="http://schemas.microsoft.com/office/drawing/2014/chart" uri="{C3380CC4-5D6E-409C-BE32-E72D297353CC}">
              <c16:uniqueId val="{00000005-42EC-4CEC-B41D-BB7CC3867F57}"/>
            </c:ext>
          </c:extLst>
        </c:ser>
        <c:ser>
          <c:idx val="6"/>
          <c:order val="6"/>
          <c:tx>
            <c:strRef>
              <c:f>'Kyrkbyn-Rambergsstaden'!$C$13</c:f>
              <c:strCache>
                <c:ptCount val="1"/>
                <c:pt idx="0">
                  <c:v>Kyrkbyn-Rambergsstaden - hög</c:v>
                </c:pt>
              </c:strCache>
            </c:strRef>
          </c:tx>
          <c:spPr>
            <a:ln w="6350" cap="rnd">
              <a:solidFill>
                <a:schemeClr val="accent2">
                  <a:lumMod val="60000"/>
                  <a:lumOff val="40000"/>
                </a:schemeClr>
              </a:solidFill>
              <a:prstDash val="lgDash"/>
              <a:round/>
            </a:ln>
            <a:effectLst/>
          </c:spPr>
          <c:marker>
            <c:symbol val="none"/>
          </c:marker>
          <c:cat>
            <c:numRef>
              <c:f>'Kyrkbyn-Rambergsstaden'!$D$6:$I$6</c:f>
              <c:numCache>
                <c:formatCode>General</c:formatCode>
                <c:ptCount val="6"/>
                <c:pt idx="0">
                  <c:v>2018</c:v>
                </c:pt>
                <c:pt idx="1">
                  <c:v>2019</c:v>
                </c:pt>
                <c:pt idx="2">
                  <c:v>2020</c:v>
                </c:pt>
                <c:pt idx="3">
                  <c:v>2021</c:v>
                </c:pt>
                <c:pt idx="4">
                  <c:v>2022</c:v>
                </c:pt>
                <c:pt idx="5">
                  <c:v>2023</c:v>
                </c:pt>
              </c:numCache>
            </c:numRef>
          </c:cat>
          <c:val>
            <c:numRef>
              <c:f>'Kyrkbyn-Rambergsstaden'!$D$13:$I$13</c:f>
              <c:numCache>
                <c:formatCode>0.0</c:formatCode>
                <c:ptCount val="6"/>
                <c:pt idx="0">
                  <c:v>78.923609999999996</c:v>
                </c:pt>
                <c:pt idx="1">
                  <c:v>72.02906999999999</c:v>
                </c:pt>
                <c:pt idx="2">
                  <c:v>70.204319999999996</c:v>
                </c:pt>
                <c:pt idx="3">
                  <c:v>71.980670000000003</c:v>
                </c:pt>
                <c:pt idx="4">
                  <c:v>71.808399999999992</c:v>
                </c:pt>
                <c:pt idx="5">
                  <c:v>85.434160000000006</c:v>
                </c:pt>
              </c:numCache>
            </c:numRef>
          </c:val>
          <c:smooth val="0"/>
          <c:extLst>
            <c:ext xmlns:c16="http://schemas.microsoft.com/office/drawing/2014/chart" uri="{C3380CC4-5D6E-409C-BE32-E72D297353CC}">
              <c16:uniqueId val="{00000006-42EC-4CEC-B41D-BB7CC3867F5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4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'Kyrkbyn-Rambergsstaden'!$C$25</c:f>
              <c:strCache>
                <c:ptCount val="1"/>
                <c:pt idx="0">
                  <c:v>Hela staden</c:v>
                </c:pt>
              </c:strCache>
            </c:strRef>
          </c:tx>
          <c:spPr>
            <a:ln w="28575" cap="rnd">
              <a:solidFill>
                <a:schemeClr val="tx1"/>
              </a:solidFill>
              <a:prstDash val="solid"/>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7D04-4060-ADB4-56DF0F6DE9FE}"/>
            </c:ext>
          </c:extLst>
        </c:ser>
        <c:ser>
          <c:idx val="1"/>
          <c:order val="1"/>
          <c:tx>
            <c:strRef>
              <c:f>'Kyrkbyn-Rambergsstaden'!$C$26</c:f>
              <c:strCache>
                <c:ptCount val="1"/>
                <c:pt idx="0">
                  <c:v>Hisingen</c:v>
                </c:pt>
              </c:strCache>
            </c:strRef>
          </c:tx>
          <c:spPr>
            <a:ln w="44450" cap="rnd">
              <a:solidFill>
                <a:schemeClr val="accent1"/>
              </a:solidFill>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'Kyrkbyn-Rambergsstaden'!$D$26:$K$26</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7D04-4060-ADB4-56DF0F6DE9FE}"/>
            </c:ext>
          </c:extLst>
        </c:ser>
        <c:ser>
          <c:idx val="2"/>
          <c:order val="2"/>
          <c:tx>
            <c:strRef>
              <c:f>'Kyrkbyn-Rambergsstaden'!$C$27</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'Kyrkbyn-Rambergsstaden'!$D$27:$K$27</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7D04-4060-ADB4-56DF0F6DE9FE}"/>
            </c:ext>
          </c:extLst>
        </c:ser>
        <c:ser>
          <c:idx val="3"/>
          <c:order val="3"/>
          <c:tx>
            <c:strRef>
              <c:f>'Kyrkbyn-Rambergsstaden'!$C$28</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'Kyrkbyn-Rambergsstaden'!$D$28:$K$28</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7D04-4060-ADB4-56DF0F6DE9FE}"/>
            </c:ext>
          </c:extLst>
        </c:ser>
        <c:ser>
          <c:idx val="4"/>
          <c:order val="4"/>
          <c:tx>
            <c:strRef>
              <c:f>'Kyrkbyn-Rambergsstaden'!$C$29</c:f>
              <c:strCache>
                <c:ptCount val="1"/>
                <c:pt idx="0">
                  <c:v>Kyrkbyn-Rambergsstaden</c:v>
                </c:pt>
              </c:strCache>
            </c:strRef>
          </c:tx>
          <c:spPr>
            <a:ln w="44450" cap="rnd">
              <a:solidFill>
                <a:schemeClr val="accent2"/>
              </a:solidFill>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'Kyrkbyn-Rambergsstaden'!$D$29:$K$29</c:f>
              <c:numCache>
                <c:formatCode>0.0</c:formatCode>
                <c:ptCount val="8"/>
                <c:pt idx="0">
                  <c:v>6.3725490000000002</c:v>
                </c:pt>
                <c:pt idx="1">
                  <c:v>6.6301370000000004</c:v>
                </c:pt>
                <c:pt idx="2">
                  <c:v>6.8955219999999997</c:v>
                </c:pt>
                <c:pt idx="3">
                  <c:v>6.7179489999999999</c:v>
                </c:pt>
                <c:pt idx="4">
                  <c:v>6.4015750000000002</c:v>
                </c:pt>
                <c:pt idx="5">
                  <c:v>6.8181820000000002</c:v>
                </c:pt>
                <c:pt idx="6">
                  <c:v>6.5220589999999996</c:v>
                </c:pt>
                <c:pt idx="7">
                  <c:v>6.7460319999999996</c:v>
                </c:pt>
              </c:numCache>
            </c:numRef>
          </c:val>
          <c:smooth val="0"/>
          <c:extLst>
            <c:ext xmlns:c16="http://schemas.microsoft.com/office/drawing/2014/chart" uri="{C3380CC4-5D6E-409C-BE32-E72D297353CC}">
              <c16:uniqueId val="{00000004-7D04-4060-ADB4-56DF0F6DE9FE}"/>
            </c:ext>
          </c:extLst>
        </c:ser>
        <c:ser>
          <c:idx val="5"/>
          <c:order val="5"/>
          <c:tx>
            <c:strRef>
              <c:f>'Kyrkbyn-Rambergsstaden'!$C$30</c:f>
              <c:strCache>
                <c:ptCount val="1"/>
                <c:pt idx="0">
                  <c:v>Kyrkbyn-Rambergsstaden - låg</c:v>
                </c:pt>
              </c:strCache>
            </c:strRef>
          </c:tx>
          <c:spPr>
            <a:ln w="6350" cap="rnd">
              <a:solidFill>
                <a:schemeClr val="accent2">
                  <a:lumMod val="60000"/>
                  <a:lumOff val="40000"/>
                </a:schemeClr>
              </a:solidFill>
              <a:prstDash val="lgDash"/>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'Kyrkbyn-Rambergsstaden'!$D$30:$K$30</c:f>
              <c:numCache>
                <c:formatCode>0.0</c:formatCode>
                <c:ptCount val="8"/>
                <c:pt idx="0">
                  <c:v>5.9204109999999996</c:v>
                </c:pt>
                <c:pt idx="1">
                  <c:v>6.0686150000000003</c:v>
                </c:pt>
                <c:pt idx="2">
                  <c:v>6.3250409999999997</c:v>
                </c:pt>
                <c:pt idx="3">
                  <c:v>6.1718440000000001</c:v>
                </c:pt>
                <c:pt idx="4">
                  <c:v>6.0136339999999997</c:v>
                </c:pt>
                <c:pt idx="5">
                  <c:v>6.3971099999999996</c:v>
                </c:pt>
                <c:pt idx="6">
                  <c:v>6.135993</c:v>
                </c:pt>
                <c:pt idx="7">
                  <c:v>6.3891549999999997</c:v>
                </c:pt>
              </c:numCache>
            </c:numRef>
          </c:val>
          <c:smooth val="0"/>
          <c:extLst>
            <c:ext xmlns:c16="http://schemas.microsoft.com/office/drawing/2014/chart" uri="{C3380CC4-5D6E-409C-BE32-E72D297353CC}">
              <c16:uniqueId val="{00000005-7D04-4060-ADB4-56DF0F6DE9FE}"/>
            </c:ext>
          </c:extLst>
        </c:ser>
        <c:ser>
          <c:idx val="6"/>
          <c:order val="6"/>
          <c:tx>
            <c:strRef>
              <c:f>'Kyrkbyn-Rambergsstaden'!$C$31</c:f>
              <c:strCache>
                <c:ptCount val="1"/>
                <c:pt idx="0">
                  <c:v>Kyrkbyn-Rambergsstaden - hög</c:v>
                </c:pt>
              </c:strCache>
            </c:strRef>
          </c:tx>
          <c:spPr>
            <a:ln w="6350" cap="rnd">
              <a:solidFill>
                <a:schemeClr val="accent2">
                  <a:lumMod val="60000"/>
                  <a:lumOff val="40000"/>
                </a:schemeClr>
              </a:solidFill>
              <a:prstDash val="lgDash"/>
              <a:round/>
            </a:ln>
            <a:effectLst/>
          </c:spPr>
          <c:marker>
            <c:symbol val="none"/>
          </c:marker>
          <c:cat>
            <c:numRef>
              <c:f>'Kyrkbyn-Rambergsstaden'!$D$24:$K$24</c:f>
              <c:numCache>
                <c:formatCode>0</c:formatCode>
                <c:ptCount val="8"/>
                <c:pt idx="0">
                  <c:v>2016</c:v>
                </c:pt>
                <c:pt idx="1">
                  <c:v>2017</c:v>
                </c:pt>
                <c:pt idx="2">
                  <c:v>2018</c:v>
                </c:pt>
                <c:pt idx="3">
                  <c:v>2019</c:v>
                </c:pt>
                <c:pt idx="4">
                  <c:v>2020</c:v>
                </c:pt>
                <c:pt idx="5">
                  <c:v>2021</c:v>
                </c:pt>
                <c:pt idx="6">
                  <c:v>2022</c:v>
                </c:pt>
                <c:pt idx="7">
                  <c:v>2023</c:v>
                </c:pt>
              </c:numCache>
            </c:numRef>
          </c:cat>
          <c:val>
            <c:numRef>
              <c:f>'Kyrkbyn-Rambergsstaden'!$D$31:$K$31</c:f>
              <c:numCache>
                <c:formatCode>0.0</c:formatCode>
                <c:ptCount val="8"/>
                <c:pt idx="0">
                  <c:v>6.8246869999999999</c:v>
                </c:pt>
                <c:pt idx="1">
                  <c:v>7.1916589999999996</c:v>
                </c:pt>
                <c:pt idx="2">
                  <c:v>7.4660039999999999</c:v>
                </c:pt>
                <c:pt idx="3">
                  <c:v>7.2640529999999996</c:v>
                </c:pt>
                <c:pt idx="4">
                  <c:v>6.7895149999999997</c:v>
                </c:pt>
                <c:pt idx="5">
                  <c:v>7.2392539999999999</c:v>
                </c:pt>
                <c:pt idx="6">
                  <c:v>6.9081239999999999</c:v>
                </c:pt>
                <c:pt idx="7">
                  <c:v>7.1029080000000002</c:v>
                </c:pt>
              </c:numCache>
            </c:numRef>
          </c:val>
          <c:smooth val="0"/>
          <c:extLst>
            <c:ext xmlns:c16="http://schemas.microsoft.com/office/drawing/2014/chart" uri="{C3380CC4-5D6E-409C-BE32-E72D297353CC}">
              <c16:uniqueId val="{00000006-7D04-4060-ADB4-56DF0F6DE9F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'Kyrkbyn-Rambergsstaden'!$D$46</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'Kyrkbyn-Rambergsstaden'!$C$47:$C$54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'Kyrkbyn-Rambergsstaden'!$D$47:$D$54</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6CFD-471C-A40F-684408AC9B55}"/>
            </c:ext>
          </c:extLst>
        </c:ser>
        <c:ser>
          <c:idx val="1"/>
          <c:order val="1"/>
          <c:tx>
            <c:strRef>
              <c:f>'Kyrkbyn-Rambergsstaden'!$E$46</c:f>
              <c:strCache>
                <c:ptCount val="1"/>
                <c:pt idx="0">
                  <c:v>Kyrkbyn-Rambergsstaden</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'Kyrkbyn-Rambergsstaden'!$C$47:$C$54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'Kyrkbyn-Rambergsstaden'!$E$47:$E$54</c:f>
              <c:numCache>
                <c:formatCode>0</c:formatCode>
                <c:ptCount val="8"/>
                <c:pt idx="0">
                  <c:v>3</c:v>
                </c:pt>
                <c:pt idx="1">
                  <c:v>9.5</c:v>
                </c:pt>
                <c:pt idx="2">
                  <c:v>8.5</c:v>
                </c:pt>
                <c:pt idx="3">
                  <c:v>11.5</c:v>
                </c:pt>
                <c:pt idx="4">
                  <c:v>13</c:v>
                </c:pt>
                <c:pt idx="5">
                  <c:v>22</c:v>
                </c:pt>
                <c:pt idx="6">
                  <c:v>13</c:v>
                </c:pt>
                <c:pt idx="7">
                  <c:v>20.5</c:v>
                </c:pt>
              </c:numCache>
            </c:numRef>
          </c:val>
          <c:extLst>
            <c:ext xmlns:c16="http://schemas.microsoft.com/office/drawing/2014/chart" uri="{C3380CC4-5D6E-409C-BE32-E72D297353CC}">
              <c16:uniqueId val="{00000001-6CFD-471C-A40F-684408AC9B55}"/>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'Norra Älvstranden'!$C$91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Älvstranden'!$B$92:$B$94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Älvstranden'!$C$92:$C$94</c:f>
              <c:numCache>
                <c:formatCode>0%</c:formatCode>
                <c:ptCount val="3"/>
                <c:pt idx="0">
                  <c:v>0.1575</c:v>
                </c:pt>
                <c:pt idx="1">
                  <c:v>0.192</c:v>
                </c:pt>
                <c:pt idx="2">
                  <c:v>0.31</c:v>
                </c:pt>
              </c:numCache>
            </c:numRef>
          </c:val>
          <c:extLst>
            <c:ext xmlns:c16="http://schemas.microsoft.com/office/drawing/2014/chart" uri="{C3380CC4-5D6E-409C-BE32-E72D297353CC}">
              <c16:uniqueId val="{00000000-C58E-4C1D-9DC2-B46940A63250}"/>
            </c:ext>
          </c:extLst>
        </c:ser>
        <c:ser>
          <c:idx val="1"/>
          <c:order val="1"/>
          <c:tx>
            <c:strRef>
              <c:f>'Norra Älvstranden'!$D$91</c:f>
              <c:strCache>
                <c:ptCount val="1"/>
                <c:pt idx="0">
                  <c:v>Norra Älvsstranden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Älvstranden'!$B$92:$B$94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Älvstranden'!$D$92:$D$94</c:f>
              <c:numCache>
                <c:formatCode>0%</c:formatCode>
                <c:ptCount val="3"/>
                <c:pt idx="0">
                  <c:v>0.1075</c:v>
                </c:pt>
                <c:pt idx="1">
                  <c:v>0.20250000000000001</c:v>
                </c:pt>
                <c:pt idx="2">
                  <c:v>0.33</c:v>
                </c:pt>
              </c:numCache>
            </c:numRef>
          </c:val>
          <c:extLst>
            <c:ext xmlns:c16="http://schemas.microsoft.com/office/drawing/2014/chart" uri="{C3380CC4-5D6E-409C-BE32-E72D297353CC}">
              <c16:uniqueId val="{00000001-C58E-4C1D-9DC2-B46940A63250}"/>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'Norra Älvstranden'!$B$71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FD5-4B1F-886D-A45C25DA851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FD5-4B1F-886D-A45C25DA8513}"/>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FD5-4B1F-886D-A45C25DA85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Älvstranden'!$C$70:$E$70</c:f>
              <c:strCache>
                <c:ptCount val="3"/>
                <c:pt idx="0">
                  <c:v>Åt rätt håll</c:v>
                </c:pt>
                <c:pt idx="1">
                  <c:v>Ingen uppfattning</c:v>
                </c:pt>
                <c:pt idx="2">
                  <c:v>Åt fel håll</c:v>
                </c:pt>
              </c:strCache>
            </c:strRef>
          </c:cat>
          <c:val>
            <c:numRef>
              <c:f>'Norra Älvstranden'!$C$71:$E$71</c:f>
              <c:numCache>
                <c:formatCode>General</c:formatCode>
                <c:ptCount val="3"/>
                <c:pt idx="0">
                  <c:v>59</c:v>
                </c:pt>
                <c:pt idx="1">
                  <c:v>20</c:v>
                </c:pt>
                <c:pt idx="2">
                  <c:v>21</c:v>
                </c:pt>
              </c:numCache>
            </c:numRef>
          </c:val>
          <c:extLst>
            <c:ext xmlns:c16="http://schemas.microsoft.com/office/drawing/2014/chart" uri="{C3380CC4-5D6E-409C-BE32-E72D297353CC}">
              <c16:uniqueId val="{00000006-FFD5-4B1F-886D-A45C25DA851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'Norra Älvstranden'!$B$83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30A-42A4-B325-325AC5094E00}"/>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30A-42A4-B325-325AC5094E00}"/>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30A-42A4-B325-325AC5094E0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Älvstranden'!$C$82:$E$82</c:f>
              <c:strCache>
                <c:ptCount val="3"/>
                <c:pt idx="0">
                  <c:v>Minskat</c:v>
                </c:pt>
                <c:pt idx="1">
                  <c:v>Varken eller</c:v>
                </c:pt>
                <c:pt idx="2">
                  <c:v>Ökat</c:v>
                </c:pt>
              </c:strCache>
            </c:strRef>
          </c:cat>
          <c:val>
            <c:numRef>
              <c:f>'Norra Älvstranden'!$C$83:$E$83</c:f>
              <c:numCache>
                <c:formatCode>General</c:formatCode>
                <c:ptCount val="3"/>
                <c:pt idx="0">
                  <c:v>6</c:v>
                </c:pt>
                <c:pt idx="1">
                  <c:v>56</c:v>
                </c:pt>
                <c:pt idx="2">
                  <c:v>38</c:v>
                </c:pt>
              </c:numCache>
            </c:numRef>
          </c:val>
          <c:extLst>
            <c:ext xmlns:c16="http://schemas.microsoft.com/office/drawing/2014/chart" uri="{C3380CC4-5D6E-409C-BE32-E72D297353CC}">
              <c16:uniqueId val="{00000006-030A-42A4-B325-325AC5094E00}"/>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'Norra Älvstranden'!$C$7</c:f>
              <c:strCache>
                <c:ptCount val="1"/>
                <c:pt idx="0">
                  <c:v>Hela staden </c:v>
                </c:pt>
              </c:strCache>
            </c:strRef>
          </c:tx>
          <c:spPr>
            <a:ln w="28575" cap="rnd">
              <a:solidFill>
                <a:schemeClr val="tx1"/>
              </a:solidFill>
              <a:prstDash val="solid"/>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F69E-4D7E-9FEF-59F82CF45284}"/>
            </c:ext>
          </c:extLst>
        </c:ser>
        <c:ser>
          <c:idx val="1"/>
          <c:order val="1"/>
          <c:tx>
            <c:strRef>
              <c:f>'Norra Älvstranden'!$C$8</c:f>
              <c:strCache>
                <c:ptCount val="1"/>
                <c:pt idx="0">
                  <c:v>Hisingen</c:v>
                </c:pt>
              </c:strCache>
            </c:strRef>
          </c:tx>
          <c:spPr>
            <a:ln w="44450" cap="rnd">
              <a:solidFill>
                <a:schemeClr val="accent1"/>
              </a:solidFill>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F69E-4D7E-9FEF-59F82CF45284}"/>
            </c:ext>
          </c:extLst>
        </c:ser>
        <c:ser>
          <c:idx val="2"/>
          <c:order val="2"/>
          <c:tx>
            <c:strRef>
              <c:f>'Norra Älvstranden'!$C$9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F69E-4D7E-9FEF-59F82CF45284}"/>
            </c:ext>
          </c:extLst>
        </c:ser>
        <c:ser>
          <c:idx val="3"/>
          <c:order val="3"/>
          <c:tx>
            <c:strRef>
              <c:f>'Norra Älvstranden'!$C$10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F69E-4D7E-9FEF-59F82CF45284}"/>
            </c:ext>
          </c:extLst>
        </c:ser>
        <c:ser>
          <c:idx val="4"/>
          <c:order val="4"/>
          <c:tx>
            <c:strRef>
              <c:f>'Norra Älvstranden'!$C$11</c:f>
              <c:strCache>
                <c:ptCount val="1"/>
                <c:pt idx="0">
                  <c:v>Norra Älvsstranden</c:v>
                </c:pt>
              </c:strCache>
            </c:strRef>
          </c:tx>
          <c:spPr>
            <a:ln w="44450" cap="rnd">
              <a:solidFill>
                <a:schemeClr val="accent2"/>
              </a:solidFill>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Älvstranden'!$D$11:$I$11</c:f>
              <c:numCache>
                <c:formatCode>0</c:formatCode>
                <c:ptCount val="6"/>
                <c:pt idx="0">
                  <c:v>92.857140000000001</c:v>
                </c:pt>
                <c:pt idx="1">
                  <c:v>95.180719999999994</c:v>
                </c:pt>
                <c:pt idx="2">
                  <c:v>81.395349999999993</c:v>
                </c:pt>
                <c:pt idx="3">
                  <c:v>84.259259999999998</c:v>
                </c:pt>
                <c:pt idx="4">
                  <c:v>86.861310000000003</c:v>
                </c:pt>
                <c:pt idx="5" formatCode="General">
                  <c:v>91</c:v>
                </c:pt>
              </c:numCache>
            </c:numRef>
          </c:val>
          <c:smooth val="0"/>
          <c:extLst>
            <c:ext xmlns:c16="http://schemas.microsoft.com/office/drawing/2014/chart" uri="{C3380CC4-5D6E-409C-BE32-E72D297353CC}">
              <c16:uniqueId val="{00000004-F69E-4D7E-9FEF-59F82CF45284}"/>
            </c:ext>
          </c:extLst>
        </c:ser>
        <c:ser>
          <c:idx val="5"/>
          <c:order val="5"/>
          <c:tx>
            <c:strRef>
              <c:f>'Norra Älvstranden'!$C$12</c:f>
              <c:strCache>
                <c:ptCount val="1"/>
                <c:pt idx="0">
                  <c:v>Norra Älvsstranden - låg</c:v>
                </c:pt>
              </c:strCache>
            </c:strRef>
          </c:tx>
          <c:spPr>
            <a:ln w="6350" cap="rnd">
              <a:solidFill>
                <a:schemeClr val="accent2">
                  <a:lumMod val="60000"/>
                  <a:lumOff val="40000"/>
                </a:schemeClr>
              </a:solidFill>
              <a:prstDash val="lgDash"/>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Älvstranden'!$D$12:$I$12</c:f>
              <c:numCache>
                <c:formatCode>0.0</c:formatCode>
                <c:ptCount val="6"/>
                <c:pt idx="0">
                  <c:v>83.955159999999992</c:v>
                </c:pt>
                <c:pt idx="1">
                  <c:v>87.848399999999998</c:v>
                </c:pt>
                <c:pt idx="2">
                  <c:v>73.736530000000002</c:v>
                </c:pt>
                <c:pt idx="3">
                  <c:v>76.125699999999995</c:v>
                </c:pt>
                <c:pt idx="4">
                  <c:v>80.105910000000009</c:v>
                </c:pt>
                <c:pt idx="5">
                  <c:v>84.447510000000008</c:v>
                </c:pt>
              </c:numCache>
            </c:numRef>
          </c:val>
          <c:smooth val="0"/>
          <c:extLst>
            <c:ext xmlns:c16="http://schemas.microsoft.com/office/drawing/2014/chart" uri="{C3380CC4-5D6E-409C-BE32-E72D297353CC}">
              <c16:uniqueId val="{00000005-F69E-4D7E-9FEF-59F82CF45284}"/>
            </c:ext>
          </c:extLst>
        </c:ser>
        <c:ser>
          <c:idx val="6"/>
          <c:order val="6"/>
          <c:tx>
            <c:strRef>
              <c:f>'Norra Älvstranden'!$C$13</c:f>
              <c:strCache>
                <c:ptCount val="1"/>
                <c:pt idx="0">
                  <c:v>Norra Älvsstranden - hög</c:v>
                </c:pt>
              </c:strCache>
            </c:strRef>
          </c:tx>
          <c:spPr>
            <a:ln w="6350" cap="rnd">
              <a:solidFill>
                <a:schemeClr val="accent2">
                  <a:lumMod val="60000"/>
                  <a:lumOff val="40000"/>
                </a:schemeClr>
              </a:solidFill>
              <a:prstDash val="lgDash"/>
              <a:round/>
            </a:ln>
            <a:effectLst/>
          </c:spPr>
          <c:marker>
            <c:symbol val="none"/>
          </c:marker>
          <c:cat>
            <c:numRef>
              <c:f>'Norra Älvstranden'!$D$6:$I$6</c:f>
              <c:numCache>
                <c:formatCode>General</c:formatCode>
                <c:ptCount val="6"/>
                <c:pt idx="0">
                  <c:v>2018</c:v>
                </c:pt>
                <c:pt idx="1">
                  <c:v>2019</c:v>
                </c:pt>
                <c:pt idx="2">
                  <c:v>2020</c:v>
                </c:pt>
                <c:pt idx="3">
                  <c:v>2021</c:v>
                </c:pt>
                <c:pt idx="4">
                  <c:v>2022</c:v>
                </c:pt>
                <c:pt idx="5">
                  <c:v>2023</c:v>
                </c:pt>
              </c:numCache>
            </c:numRef>
          </c:cat>
          <c:val>
            <c:numRef>
              <c:f>'Norra Älvstranden'!$D$13:$I$13</c:f>
              <c:numCache>
                <c:formatCode>0.0</c:formatCode>
                <c:ptCount val="6"/>
                <c:pt idx="0">
                  <c:v>96.996809999999996</c:v>
                </c:pt>
                <c:pt idx="1">
                  <c:v>98.180340000000001</c:v>
                </c:pt>
                <c:pt idx="2">
                  <c:v>87.208200000000005</c:v>
                </c:pt>
                <c:pt idx="3">
                  <c:v>89.986350000000002</c:v>
                </c:pt>
                <c:pt idx="4">
                  <c:v>91.564359999999994</c:v>
                </c:pt>
                <c:pt idx="5">
                  <c:v>94.937510000000003</c:v>
                </c:pt>
              </c:numCache>
            </c:numRef>
          </c:val>
          <c:smooth val="0"/>
          <c:extLst>
            <c:ext xmlns:c16="http://schemas.microsoft.com/office/drawing/2014/chart" uri="{C3380CC4-5D6E-409C-BE32-E72D297353CC}">
              <c16:uniqueId val="{00000006-F69E-4D7E-9FEF-59F82CF45284}"/>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'Norra Älvstranden'!$C$24</c:f>
              <c:strCache>
                <c:ptCount val="1"/>
                <c:pt idx="0">
                  <c:v>Hela staden</c:v>
                </c:pt>
              </c:strCache>
            </c:strRef>
          </c:tx>
          <c:spPr>
            <a:ln w="28575" cap="rnd">
              <a:solidFill>
                <a:schemeClr val="tx1"/>
              </a:solidFill>
              <a:prstDash val="solid"/>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5018-43F3-A1DE-3FA3F35D2639}"/>
            </c:ext>
          </c:extLst>
        </c:ser>
        <c:ser>
          <c:idx val="1"/>
          <c:order val="1"/>
          <c:tx>
            <c:strRef>
              <c:f>'Norra Älvstranden'!$C$25</c:f>
              <c:strCache>
                <c:ptCount val="1"/>
                <c:pt idx="0">
                  <c:v>Hisingen</c:v>
                </c:pt>
              </c:strCache>
            </c:strRef>
          </c:tx>
          <c:spPr>
            <a:ln w="44450" cap="rnd">
              <a:solidFill>
                <a:schemeClr val="accent1"/>
              </a:solidFill>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Älvstranden'!$D$25:$K$25</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5018-43F3-A1DE-3FA3F35D2639}"/>
            </c:ext>
          </c:extLst>
        </c:ser>
        <c:ser>
          <c:idx val="2"/>
          <c:order val="2"/>
          <c:tx>
            <c:strRef>
              <c:f>'Norra Älvstranden'!$C$26</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Älvstranden'!$D$26:$K$26</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5018-43F3-A1DE-3FA3F35D2639}"/>
            </c:ext>
          </c:extLst>
        </c:ser>
        <c:ser>
          <c:idx val="3"/>
          <c:order val="3"/>
          <c:tx>
            <c:strRef>
              <c:f>'Norra Älvstranden'!$C$27</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Älvstranden'!$D$27:$K$27</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5018-43F3-A1DE-3FA3F35D2639}"/>
            </c:ext>
          </c:extLst>
        </c:ser>
        <c:ser>
          <c:idx val="4"/>
          <c:order val="4"/>
          <c:tx>
            <c:strRef>
              <c:f>'Norra Älvstranden'!$C$28</c:f>
              <c:strCache>
                <c:ptCount val="1"/>
                <c:pt idx="0">
                  <c:v>Norra Älvsstranden</c:v>
                </c:pt>
              </c:strCache>
            </c:strRef>
          </c:tx>
          <c:spPr>
            <a:ln w="44450" cap="rnd">
              <a:solidFill>
                <a:schemeClr val="accent2"/>
              </a:solidFill>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Älvstranden'!$D$28:$K$28</c:f>
              <c:numCache>
                <c:formatCode>0.0</c:formatCode>
                <c:ptCount val="8"/>
                <c:pt idx="0">
                  <c:v>7.3626370000000003</c:v>
                </c:pt>
                <c:pt idx="1">
                  <c:v>7.3717949999999997</c:v>
                </c:pt>
                <c:pt idx="2">
                  <c:v>7.7605630000000003</c:v>
                </c:pt>
                <c:pt idx="3">
                  <c:v>7.8658539999999997</c:v>
                </c:pt>
                <c:pt idx="4">
                  <c:v>7.8837210000000004</c:v>
                </c:pt>
                <c:pt idx="5">
                  <c:v>7.4678899999999997</c:v>
                </c:pt>
                <c:pt idx="6">
                  <c:v>7.6569339999999997</c:v>
                </c:pt>
                <c:pt idx="7">
                  <c:v>7.4166670000000003</c:v>
                </c:pt>
              </c:numCache>
            </c:numRef>
          </c:val>
          <c:smooth val="0"/>
          <c:extLst>
            <c:ext xmlns:c16="http://schemas.microsoft.com/office/drawing/2014/chart" uri="{C3380CC4-5D6E-409C-BE32-E72D297353CC}">
              <c16:uniqueId val="{00000004-5018-43F3-A1DE-3FA3F35D2639}"/>
            </c:ext>
          </c:extLst>
        </c:ser>
        <c:ser>
          <c:idx val="5"/>
          <c:order val="5"/>
          <c:tx>
            <c:strRef>
              <c:f>'Norra Älvstranden'!$C$29</c:f>
              <c:strCache>
                <c:ptCount val="1"/>
                <c:pt idx="0">
                  <c:v>Norra Älvsstranden - låg</c:v>
                </c:pt>
              </c:strCache>
            </c:strRef>
          </c:tx>
          <c:spPr>
            <a:ln w="6350" cap="rnd">
              <a:solidFill>
                <a:schemeClr val="accent2">
                  <a:lumMod val="60000"/>
                  <a:lumOff val="40000"/>
                </a:schemeClr>
              </a:solidFill>
              <a:prstDash val="lgDash"/>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Älvstranden'!$D$29:$K$29</c:f>
              <c:numCache>
                <c:formatCode>0.0</c:formatCode>
                <c:ptCount val="8"/>
                <c:pt idx="0">
                  <c:v>7.000737</c:v>
                </c:pt>
                <c:pt idx="1">
                  <c:v>6.9037290000000002</c:v>
                </c:pt>
                <c:pt idx="2">
                  <c:v>7.3217100000000004</c:v>
                </c:pt>
                <c:pt idx="3">
                  <c:v>7.5077309999999997</c:v>
                </c:pt>
                <c:pt idx="4">
                  <c:v>7.62155</c:v>
                </c:pt>
                <c:pt idx="5">
                  <c:v>7.139043</c:v>
                </c:pt>
                <c:pt idx="6">
                  <c:v>7.365793</c:v>
                </c:pt>
                <c:pt idx="7">
                  <c:v>7.1291260000000003</c:v>
                </c:pt>
              </c:numCache>
            </c:numRef>
          </c:val>
          <c:smooth val="0"/>
          <c:extLst>
            <c:ext xmlns:c16="http://schemas.microsoft.com/office/drawing/2014/chart" uri="{C3380CC4-5D6E-409C-BE32-E72D297353CC}">
              <c16:uniqueId val="{00000005-5018-43F3-A1DE-3FA3F35D2639}"/>
            </c:ext>
          </c:extLst>
        </c:ser>
        <c:ser>
          <c:idx val="6"/>
          <c:order val="6"/>
          <c:tx>
            <c:strRef>
              <c:f>'Norra Älvstranden'!$C$30</c:f>
              <c:strCache>
                <c:ptCount val="1"/>
                <c:pt idx="0">
                  <c:v>Norra Älvsstranden - hög</c:v>
                </c:pt>
              </c:strCache>
            </c:strRef>
          </c:tx>
          <c:spPr>
            <a:ln w="6350" cap="rnd">
              <a:solidFill>
                <a:schemeClr val="accent2">
                  <a:lumMod val="60000"/>
                  <a:lumOff val="40000"/>
                </a:schemeClr>
              </a:solidFill>
              <a:prstDash val="lgDash"/>
              <a:round/>
            </a:ln>
            <a:effectLst/>
          </c:spPr>
          <c:marker>
            <c:symbol val="none"/>
          </c:marker>
          <c:cat>
            <c:numRef>
              <c:f>'Norra Älvstranden'!$D$23:$K$23</c:f>
              <c:numCache>
                <c:formatCode>0</c:formatCode>
                <c:ptCount val="8"/>
                <c:pt idx="0">
                  <c:v>2016</c:v>
                </c:pt>
                <c:pt idx="1">
                  <c:v>2017</c:v>
                </c:pt>
                <c:pt idx="2">
                  <c:v>2018</c:v>
                </c:pt>
                <c:pt idx="3">
                  <c:v>2019</c:v>
                </c:pt>
                <c:pt idx="4">
                  <c:v>2020</c:v>
                </c:pt>
                <c:pt idx="5">
                  <c:v>2021</c:v>
                </c:pt>
                <c:pt idx="6">
                  <c:v>2022</c:v>
                </c:pt>
                <c:pt idx="7">
                  <c:v>2023</c:v>
                </c:pt>
              </c:numCache>
            </c:numRef>
          </c:cat>
          <c:val>
            <c:numRef>
              <c:f>'Norra Älvstranden'!$D$30:$K$30</c:f>
              <c:numCache>
                <c:formatCode>0.0</c:formatCode>
                <c:ptCount val="8"/>
                <c:pt idx="0">
                  <c:v>7.7245379999999999</c:v>
                </c:pt>
                <c:pt idx="1">
                  <c:v>7.839861</c:v>
                </c:pt>
                <c:pt idx="2">
                  <c:v>8.1994170000000004</c:v>
                </c:pt>
                <c:pt idx="3">
                  <c:v>8.2239769999999996</c:v>
                </c:pt>
                <c:pt idx="4">
                  <c:v>8.1458919999999999</c:v>
                </c:pt>
                <c:pt idx="5">
                  <c:v>7.7967370000000003</c:v>
                </c:pt>
                <c:pt idx="6">
                  <c:v>7.9480750000000002</c:v>
                </c:pt>
                <c:pt idx="7">
                  <c:v>7.7042070000000002</c:v>
                </c:pt>
              </c:numCache>
            </c:numRef>
          </c:val>
          <c:smooth val="0"/>
          <c:extLst>
            <c:ext xmlns:c16="http://schemas.microsoft.com/office/drawing/2014/chart" uri="{C3380CC4-5D6E-409C-BE32-E72D297353CC}">
              <c16:uniqueId val="{00000006-5018-43F3-A1DE-3FA3F35D2639}"/>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'Norra Älvstranden'!$D$46</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Älvstranden'!$C$47:$C$54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Älvstranden'!$D$47:$D$54</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4C13-4E85-BF32-87F4A8D21397}"/>
            </c:ext>
          </c:extLst>
        </c:ser>
        <c:ser>
          <c:idx val="1"/>
          <c:order val="1"/>
          <c:tx>
            <c:strRef>
              <c:f>'Norra Älvstranden'!$E$46</c:f>
              <c:strCache>
                <c:ptCount val="1"/>
                <c:pt idx="0">
                  <c:v>Norra Älvsstranden</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Älvstranden'!$C$47:$C$54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Älvstranden'!$E$47:$E$54</c:f>
              <c:numCache>
                <c:formatCode>0</c:formatCode>
                <c:ptCount val="8"/>
                <c:pt idx="0">
                  <c:v>2</c:v>
                </c:pt>
                <c:pt idx="1">
                  <c:v>3.5</c:v>
                </c:pt>
                <c:pt idx="2">
                  <c:v>3</c:v>
                </c:pt>
                <c:pt idx="3">
                  <c:v>3.5</c:v>
                </c:pt>
                <c:pt idx="4">
                  <c:v>5</c:v>
                </c:pt>
                <c:pt idx="5">
                  <c:v>6.5</c:v>
                </c:pt>
                <c:pt idx="6">
                  <c:v>4.5</c:v>
                </c:pt>
                <c:pt idx="7">
                  <c:v>11</c:v>
                </c:pt>
              </c:numCache>
            </c:numRef>
          </c:val>
          <c:extLst>
            <c:ext xmlns:c16="http://schemas.microsoft.com/office/drawing/2014/chart" uri="{C3380CC4-5D6E-409C-BE32-E72D297353CC}">
              <c16:uniqueId val="{00000001-4C13-4E85-BF32-87F4A8D21397}"/>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HISINGEN!$D$241</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HISINGEN!$C$242:$C$244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HISINGEN!$D$242:$D$244</c:f>
              <c:numCache>
                <c:formatCode>0%</c:formatCode>
                <c:ptCount val="3"/>
                <c:pt idx="0">
                  <c:v>0.1575</c:v>
                </c:pt>
                <c:pt idx="1">
                  <c:v>0.192</c:v>
                </c:pt>
                <c:pt idx="2">
                  <c:v>0.31</c:v>
                </c:pt>
              </c:numCache>
            </c:numRef>
          </c:val>
          <c:extLst>
            <c:ext xmlns:c16="http://schemas.microsoft.com/office/drawing/2014/chart" uri="{C3380CC4-5D6E-409C-BE32-E72D297353CC}">
              <c16:uniqueId val="{00000000-2394-483C-AAC8-00F81EAF3F5B}"/>
            </c:ext>
          </c:extLst>
        </c:ser>
        <c:ser>
          <c:idx val="1"/>
          <c:order val="1"/>
          <c:tx>
            <c:strRef>
              <c:f>HISINGEN!$E$241</c:f>
              <c:strCache>
                <c:ptCount val="1"/>
                <c:pt idx="0">
                  <c:v>HISINGEN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HISINGEN!$C$242:$C$244</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HISINGEN!$E$242:$E$244</c:f>
              <c:numCache>
                <c:formatCode>0%</c:formatCode>
                <c:ptCount val="3"/>
                <c:pt idx="0">
                  <c:v>0.2</c:v>
                </c:pt>
                <c:pt idx="1">
                  <c:v>0.21</c:v>
                </c:pt>
                <c:pt idx="2">
                  <c:v>0.33</c:v>
                </c:pt>
              </c:numCache>
            </c:numRef>
          </c:val>
          <c:extLst>
            <c:ext xmlns:c16="http://schemas.microsoft.com/office/drawing/2014/chart" uri="{C3380CC4-5D6E-409C-BE32-E72D297353CC}">
              <c16:uniqueId val="{00000001-2394-483C-AAC8-00F81EAF3F5B}"/>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'Södra Torslanda'!$C$87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Torslanda'!$B$88:$B$90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Torslanda'!$C$88:$C$90</c:f>
              <c:numCache>
                <c:formatCode>0%</c:formatCode>
                <c:ptCount val="3"/>
                <c:pt idx="0">
                  <c:v>0.1575</c:v>
                </c:pt>
                <c:pt idx="1">
                  <c:v>0.192</c:v>
                </c:pt>
                <c:pt idx="2">
                  <c:v>0.31</c:v>
                </c:pt>
              </c:numCache>
            </c:numRef>
          </c:val>
          <c:extLst>
            <c:ext xmlns:c16="http://schemas.microsoft.com/office/drawing/2014/chart" uri="{C3380CC4-5D6E-409C-BE32-E72D297353CC}">
              <c16:uniqueId val="{00000000-AC2A-40A1-9589-BEAF247287A4}"/>
            </c:ext>
          </c:extLst>
        </c:ser>
        <c:ser>
          <c:idx val="1"/>
          <c:order val="1"/>
          <c:tx>
            <c:strRef>
              <c:f>'Södra Torslanda'!$D$87</c:f>
              <c:strCache>
                <c:ptCount val="1"/>
                <c:pt idx="0">
                  <c:v>Södra Torslanda</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Torslanda'!$B$88:$B$90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Torslanda'!$D$88:$D$90</c:f>
              <c:numCache>
                <c:formatCode>0%</c:formatCode>
                <c:ptCount val="3"/>
                <c:pt idx="0">
                  <c:v>1.7500000000000002E-2</c:v>
                </c:pt>
                <c:pt idx="1">
                  <c:v>0.06</c:v>
                </c:pt>
                <c:pt idx="2">
                  <c:v>0.33</c:v>
                </c:pt>
              </c:numCache>
            </c:numRef>
          </c:val>
          <c:extLst>
            <c:ext xmlns:c16="http://schemas.microsoft.com/office/drawing/2014/chart" uri="{C3380CC4-5D6E-409C-BE32-E72D297353CC}">
              <c16:uniqueId val="{00000001-AC2A-40A1-9589-BEAF247287A4}"/>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'Södra Torslanda'!$B$67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914-4F75-958B-53354A5FA3A7}"/>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914-4F75-958B-53354A5FA3A7}"/>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914-4F75-958B-53354A5FA3A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Torslanda'!$C$66:$E$66</c:f>
              <c:strCache>
                <c:ptCount val="3"/>
                <c:pt idx="0">
                  <c:v>Åt rätt håll</c:v>
                </c:pt>
                <c:pt idx="1">
                  <c:v>Ingen uppfattning</c:v>
                </c:pt>
                <c:pt idx="2">
                  <c:v>Åt fel håll</c:v>
                </c:pt>
              </c:strCache>
            </c:strRef>
          </c:cat>
          <c:val>
            <c:numRef>
              <c:f>'Södra Torslanda'!$C$67:$E$67</c:f>
              <c:numCache>
                <c:formatCode>General</c:formatCode>
                <c:ptCount val="3"/>
                <c:pt idx="0">
                  <c:v>47</c:v>
                </c:pt>
                <c:pt idx="1">
                  <c:v>23</c:v>
                </c:pt>
                <c:pt idx="2">
                  <c:v>30</c:v>
                </c:pt>
              </c:numCache>
            </c:numRef>
          </c:val>
          <c:extLst>
            <c:ext xmlns:c16="http://schemas.microsoft.com/office/drawing/2014/chart" uri="{C3380CC4-5D6E-409C-BE32-E72D297353CC}">
              <c16:uniqueId val="{00000006-C914-4F75-958B-53354A5FA3A7}"/>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'Södra Torslanda'!$B$79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85F-4544-A5E3-3D3903C6C942}"/>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85F-4544-A5E3-3D3903C6C942}"/>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5F-4544-A5E3-3D3903C6C94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Torslanda'!$C$78:$E$78</c:f>
              <c:strCache>
                <c:ptCount val="3"/>
                <c:pt idx="0">
                  <c:v>Minskat</c:v>
                </c:pt>
                <c:pt idx="1">
                  <c:v>Varken eller</c:v>
                </c:pt>
                <c:pt idx="2">
                  <c:v>Ökat</c:v>
                </c:pt>
              </c:strCache>
            </c:strRef>
          </c:cat>
          <c:val>
            <c:numRef>
              <c:f>'Södra Torslanda'!$C$79:$E$79</c:f>
              <c:numCache>
                <c:formatCode>General</c:formatCode>
                <c:ptCount val="3"/>
                <c:pt idx="0">
                  <c:v>3</c:v>
                </c:pt>
                <c:pt idx="1">
                  <c:v>45</c:v>
                </c:pt>
                <c:pt idx="2">
                  <c:v>52</c:v>
                </c:pt>
              </c:numCache>
            </c:numRef>
          </c:val>
          <c:extLst>
            <c:ext xmlns:c16="http://schemas.microsoft.com/office/drawing/2014/chart" uri="{C3380CC4-5D6E-409C-BE32-E72D297353CC}">
              <c16:uniqueId val="{00000006-185F-4544-A5E3-3D3903C6C942}"/>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'Södra Torslanda'!$C$8</c:f>
              <c:strCache>
                <c:ptCount val="1"/>
                <c:pt idx="0">
                  <c:v>Hela staden </c:v>
                </c:pt>
              </c:strCache>
            </c:strRef>
          </c:tx>
          <c:spPr>
            <a:ln w="28575" cap="rnd">
              <a:solidFill>
                <a:schemeClr val="tx1"/>
              </a:solidFill>
              <a:prstDash val="solid"/>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Torslanda'!$D$8:$I$8</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43EE-4F3E-9E99-895922A6BA17}"/>
            </c:ext>
          </c:extLst>
        </c:ser>
        <c:ser>
          <c:idx val="1"/>
          <c:order val="1"/>
          <c:tx>
            <c:strRef>
              <c:f>'Södra Torslanda'!$C$9</c:f>
              <c:strCache>
                <c:ptCount val="1"/>
                <c:pt idx="0">
                  <c:v>Hisingen</c:v>
                </c:pt>
              </c:strCache>
            </c:strRef>
          </c:tx>
          <c:spPr>
            <a:ln w="44450" cap="rnd">
              <a:solidFill>
                <a:schemeClr val="accent1"/>
              </a:solidFill>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Torslanda'!$D$9:$I$9</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43EE-4F3E-9E99-895922A6BA17}"/>
            </c:ext>
          </c:extLst>
        </c:ser>
        <c:ser>
          <c:idx val="2"/>
          <c:order val="2"/>
          <c:tx>
            <c:strRef>
              <c:f>'Södra Torslanda'!$C$10</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Torslanda'!$D$10:$I$10</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43EE-4F3E-9E99-895922A6BA17}"/>
            </c:ext>
          </c:extLst>
        </c:ser>
        <c:ser>
          <c:idx val="3"/>
          <c:order val="3"/>
          <c:tx>
            <c:strRef>
              <c:f>'Södra Torslanda'!$C$11</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Torslanda'!$D$11:$I$11</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43EE-4F3E-9E99-895922A6BA17}"/>
            </c:ext>
          </c:extLst>
        </c:ser>
        <c:ser>
          <c:idx val="4"/>
          <c:order val="4"/>
          <c:tx>
            <c:strRef>
              <c:f>'Södra Torslanda'!$C$12</c:f>
              <c:strCache>
                <c:ptCount val="1"/>
                <c:pt idx="0">
                  <c:v>Södra Torslanda</c:v>
                </c:pt>
              </c:strCache>
            </c:strRef>
          </c:tx>
          <c:spPr>
            <a:ln w="44450" cap="rnd">
              <a:solidFill>
                <a:schemeClr val="accent2"/>
              </a:solidFill>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Torslanda'!$D$12:$I$12</c:f>
              <c:numCache>
                <c:formatCode>0</c:formatCode>
                <c:ptCount val="6"/>
                <c:pt idx="0">
                  <c:v>97.674419999999998</c:v>
                </c:pt>
                <c:pt idx="1">
                  <c:v>95.698920000000001</c:v>
                </c:pt>
                <c:pt idx="2">
                  <c:v>94.117649999999998</c:v>
                </c:pt>
                <c:pt idx="3">
                  <c:v>94.252870000000001</c:v>
                </c:pt>
                <c:pt idx="4">
                  <c:v>95.804199999999994</c:v>
                </c:pt>
                <c:pt idx="5" formatCode="General">
                  <c:v>91</c:v>
                </c:pt>
              </c:numCache>
            </c:numRef>
          </c:val>
          <c:smooth val="0"/>
          <c:extLst>
            <c:ext xmlns:c16="http://schemas.microsoft.com/office/drawing/2014/chart" uri="{C3380CC4-5D6E-409C-BE32-E72D297353CC}">
              <c16:uniqueId val="{00000004-43EE-4F3E-9E99-895922A6BA17}"/>
            </c:ext>
          </c:extLst>
        </c:ser>
        <c:ser>
          <c:idx val="5"/>
          <c:order val="5"/>
          <c:tx>
            <c:strRef>
              <c:f>'Södra Torslanda'!$C$13</c:f>
              <c:strCache>
                <c:ptCount val="1"/>
                <c:pt idx="0">
                  <c:v>Södra Torslanda - låg</c:v>
                </c:pt>
              </c:strCache>
            </c:strRef>
          </c:tx>
          <c:spPr>
            <a:ln w="6350" cap="rnd">
              <a:solidFill>
                <a:schemeClr val="accent2">
                  <a:lumMod val="60000"/>
                  <a:lumOff val="40000"/>
                </a:schemeClr>
              </a:solidFill>
              <a:prstDash val="lgDash"/>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Torslanda'!$D$13:$I$13</c:f>
              <c:numCache>
                <c:formatCode>0.0</c:formatCode>
                <c:ptCount val="6"/>
                <c:pt idx="0">
                  <c:v>91.170879999999997</c:v>
                </c:pt>
                <c:pt idx="1">
                  <c:v>89.090950000000007</c:v>
                </c:pt>
                <c:pt idx="2">
                  <c:v>89.080100000000002</c:v>
                </c:pt>
                <c:pt idx="3">
                  <c:v>86.922029999999992</c:v>
                </c:pt>
                <c:pt idx="4">
                  <c:v>90.974219999999988</c:v>
                </c:pt>
                <c:pt idx="5">
                  <c:v>85.458060000000003</c:v>
                </c:pt>
              </c:numCache>
            </c:numRef>
          </c:val>
          <c:smooth val="0"/>
          <c:extLst>
            <c:ext xmlns:c16="http://schemas.microsoft.com/office/drawing/2014/chart" uri="{C3380CC4-5D6E-409C-BE32-E72D297353CC}">
              <c16:uniqueId val="{00000005-43EE-4F3E-9E99-895922A6BA17}"/>
            </c:ext>
          </c:extLst>
        </c:ser>
        <c:ser>
          <c:idx val="6"/>
          <c:order val="6"/>
          <c:tx>
            <c:strRef>
              <c:f>'Södra Torslanda'!$C$14</c:f>
              <c:strCache>
                <c:ptCount val="1"/>
                <c:pt idx="0">
                  <c:v>Södra Torslanda - hög</c:v>
                </c:pt>
              </c:strCache>
            </c:strRef>
          </c:tx>
          <c:spPr>
            <a:ln w="6350" cap="rnd">
              <a:solidFill>
                <a:schemeClr val="accent2">
                  <a:lumMod val="60000"/>
                  <a:lumOff val="40000"/>
                </a:schemeClr>
              </a:solidFill>
              <a:prstDash val="lgDash"/>
              <a:round/>
            </a:ln>
            <a:effectLst/>
          </c:spPr>
          <c:marker>
            <c:symbol val="none"/>
          </c:marker>
          <c:cat>
            <c:numRef>
              <c:f>'Södra Torslanda'!$D$7:$I$7</c:f>
              <c:numCache>
                <c:formatCode>General</c:formatCode>
                <c:ptCount val="6"/>
                <c:pt idx="0">
                  <c:v>2018</c:v>
                </c:pt>
                <c:pt idx="1">
                  <c:v>2019</c:v>
                </c:pt>
                <c:pt idx="2">
                  <c:v>2020</c:v>
                </c:pt>
                <c:pt idx="3">
                  <c:v>2021</c:v>
                </c:pt>
                <c:pt idx="4">
                  <c:v>2022</c:v>
                </c:pt>
                <c:pt idx="5">
                  <c:v>2023</c:v>
                </c:pt>
              </c:numCache>
            </c:numRef>
          </c:cat>
          <c:val>
            <c:numRef>
              <c:f>'Södra Torslanda'!$D$14:$I$14</c:f>
              <c:numCache>
                <c:formatCode>0.0</c:formatCode>
                <c:ptCount val="6"/>
                <c:pt idx="0">
                  <c:v>99.418019999999999</c:v>
                </c:pt>
                <c:pt idx="1">
                  <c:v>98.377139999999997</c:v>
                </c:pt>
                <c:pt idx="2">
                  <c:v>96.911850000000001</c:v>
                </c:pt>
                <c:pt idx="3">
                  <c:v>97.588430000000002</c:v>
                </c:pt>
                <c:pt idx="4">
                  <c:v>98.103390000000005</c:v>
                </c:pt>
                <c:pt idx="5">
                  <c:v>94.8322</c:v>
                </c:pt>
              </c:numCache>
            </c:numRef>
          </c:val>
          <c:smooth val="0"/>
          <c:extLst>
            <c:ext xmlns:c16="http://schemas.microsoft.com/office/drawing/2014/chart" uri="{C3380CC4-5D6E-409C-BE32-E72D297353CC}">
              <c16:uniqueId val="{00000006-43EE-4F3E-9E99-895922A6BA17}"/>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Torslanda'!$C$25</c:f>
              <c:strCache>
                <c:ptCount val="1"/>
                <c:pt idx="0">
                  <c:v>Hela staden</c:v>
                </c:pt>
              </c:strCache>
            </c:strRef>
          </c:tx>
          <c:spPr>
            <a:ln w="28575" cap="rnd">
              <a:solidFill>
                <a:schemeClr val="tx1"/>
              </a:solidFill>
              <a:prstDash val="solid"/>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A40D-4EE7-8033-87A5415FE148}"/>
            </c:ext>
          </c:extLst>
        </c:ser>
        <c:ser>
          <c:idx val="1"/>
          <c:order val="1"/>
          <c:tx>
            <c:strRef>
              <c:f>'Södra Torslanda'!$C$26</c:f>
              <c:strCache>
                <c:ptCount val="1"/>
                <c:pt idx="0">
                  <c:v>Hisingen</c:v>
                </c:pt>
              </c:strCache>
            </c:strRef>
          </c:tx>
          <c:spPr>
            <a:ln w="44450" cap="rnd">
              <a:solidFill>
                <a:schemeClr val="accent1"/>
              </a:solidFill>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Torslanda'!$D$26:$K$26</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A40D-4EE7-8033-87A5415FE148}"/>
            </c:ext>
          </c:extLst>
        </c:ser>
        <c:ser>
          <c:idx val="2"/>
          <c:order val="2"/>
          <c:tx>
            <c:strRef>
              <c:f>'Södra Torslanda'!$C$27</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Torslanda'!$D$27:$K$27</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A40D-4EE7-8033-87A5415FE148}"/>
            </c:ext>
          </c:extLst>
        </c:ser>
        <c:ser>
          <c:idx val="3"/>
          <c:order val="3"/>
          <c:tx>
            <c:strRef>
              <c:f>'Södra Torslanda'!$C$28</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Torslanda'!$D$28:$K$28</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A40D-4EE7-8033-87A5415FE148}"/>
            </c:ext>
          </c:extLst>
        </c:ser>
        <c:ser>
          <c:idx val="4"/>
          <c:order val="4"/>
          <c:tx>
            <c:strRef>
              <c:f>'Södra Torslanda'!$C$29</c:f>
              <c:strCache>
                <c:ptCount val="1"/>
                <c:pt idx="0">
                  <c:v>Södra Torslanda</c:v>
                </c:pt>
              </c:strCache>
            </c:strRef>
          </c:tx>
          <c:spPr>
            <a:ln w="44450" cap="rnd">
              <a:solidFill>
                <a:schemeClr val="accent2"/>
              </a:solidFill>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Torslanda'!$D$29:$K$29</c:f>
              <c:numCache>
                <c:formatCode>0.0</c:formatCode>
                <c:ptCount val="8"/>
                <c:pt idx="0">
                  <c:v>7.7647060000000003</c:v>
                </c:pt>
                <c:pt idx="1">
                  <c:v>7.9425290000000004</c:v>
                </c:pt>
                <c:pt idx="2">
                  <c:v>7.9651160000000001</c:v>
                </c:pt>
                <c:pt idx="3">
                  <c:v>8.3043479999999992</c:v>
                </c:pt>
                <c:pt idx="4">
                  <c:v>7.746753</c:v>
                </c:pt>
                <c:pt idx="5">
                  <c:v>7.9534880000000001</c:v>
                </c:pt>
                <c:pt idx="6">
                  <c:v>7.6597220000000004</c:v>
                </c:pt>
                <c:pt idx="7">
                  <c:v>7.6133329999999999</c:v>
                </c:pt>
              </c:numCache>
            </c:numRef>
          </c:val>
          <c:smooth val="0"/>
          <c:extLst>
            <c:ext xmlns:c16="http://schemas.microsoft.com/office/drawing/2014/chart" uri="{C3380CC4-5D6E-409C-BE32-E72D297353CC}">
              <c16:uniqueId val="{00000004-A40D-4EE7-8033-87A5415FE148}"/>
            </c:ext>
          </c:extLst>
        </c:ser>
        <c:ser>
          <c:idx val="5"/>
          <c:order val="5"/>
          <c:tx>
            <c:strRef>
              <c:f>'Södra Torslanda'!$C$30</c:f>
              <c:strCache>
                <c:ptCount val="1"/>
                <c:pt idx="0">
                  <c:v>Södra Torslanda - låg</c:v>
                </c:pt>
              </c:strCache>
            </c:strRef>
          </c:tx>
          <c:spPr>
            <a:ln w="6350" cap="rnd">
              <a:solidFill>
                <a:schemeClr val="accent2">
                  <a:lumMod val="60000"/>
                  <a:lumOff val="40000"/>
                </a:schemeClr>
              </a:solidFill>
              <a:prstDash val="lgDash"/>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Torslanda'!$D$30:$K$30</c:f>
              <c:numCache>
                <c:formatCode>0.0</c:formatCode>
                <c:ptCount val="8"/>
                <c:pt idx="0">
                  <c:v>7.4475550000000004</c:v>
                </c:pt>
                <c:pt idx="1">
                  <c:v>7.5340309999999997</c:v>
                </c:pt>
                <c:pt idx="2">
                  <c:v>7.6062019999999997</c:v>
                </c:pt>
                <c:pt idx="3">
                  <c:v>8.0440799999999992</c:v>
                </c:pt>
                <c:pt idx="4">
                  <c:v>7.4463600000000003</c:v>
                </c:pt>
                <c:pt idx="5">
                  <c:v>7.5740129999999999</c:v>
                </c:pt>
                <c:pt idx="6">
                  <c:v>7.3397969999999999</c:v>
                </c:pt>
                <c:pt idx="7">
                  <c:v>7.3208060000000001</c:v>
                </c:pt>
              </c:numCache>
            </c:numRef>
          </c:val>
          <c:smooth val="0"/>
          <c:extLst>
            <c:ext xmlns:c16="http://schemas.microsoft.com/office/drawing/2014/chart" uri="{C3380CC4-5D6E-409C-BE32-E72D297353CC}">
              <c16:uniqueId val="{00000005-A40D-4EE7-8033-87A5415FE148}"/>
            </c:ext>
          </c:extLst>
        </c:ser>
        <c:ser>
          <c:idx val="6"/>
          <c:order val="6"/>
          <c:tx>
            <c:strRef>
              <c:f>'Södra Torslanda'!$C$31</c:f>
              <c:strCache>
                <c:ptCount val="1"/>
                <c:pt idx="0">
                  <c:v>Södra Torslanda - hög</c:v>
                </c:pt>
              </c:strCache>
            </c:strRef>
          </c:tx>
          <c:spPr>
            <a:ln w="6350" cap="rnd">
              <a:solidFill>
                <a:schemeClr val="accent2">
                  <a:lumMod val="60000"/>
                  <a:lumOff val="40000"/>
                </a:schemeClr>
              </a:solidFill>
              <a:prstDash val="lgDash"/>
              <a:round/>
            </a:ln>
            <a:effectLst/>
          </c:spPr>
          <c:marker>
            <c:symbol val="none"/>
          </c:marker>
          <c:cat>
            <c:numRef>
              <c:f>'Södra Torslanda'!$D$24:$K$24</c:f>
              <c:numCache>
                <c:formatCode>0</c:formatCode>
                <c:ptCount val="8"/>
                <c:pt idx="0">
                  <c:v>2016</c:v>
                </c:pt>
                <c:pt idx="1">
                  <c:v>2017</c:v>
                </c:pt>
                <c:pt idx="2">
                  <c:v>2018</c:v>
                </c:pt>
                <c:pt idx="3">
                  <c:v>2019</c:v>
                </c:pt>
                <c:pt idx="4">
                  <c:v>2020</c:v>
                </c:pt>
                <c:pt idx="5">
                  <c:v>2021</c:v>
                </c:pt>
                <c:pt idx="6">
                  <c:v>2022</c:v>
                </c:pt>
                <c:pt idx="7">
                  <c:v>2023</c:v>
                </c:pt>
              </c:numCache>
            </c:numRef>
          </c:cat>
          <c:val>
            <c:numRef>
              <c:f>'Södra Torslanda'!$D$31:$K$31</c:f>
              <c:numCache>
                <c:formatCode>0.0</c:formatCode>
                <c:ptCount val="8"/>
                <c:pt idx="0">
                  <c:v>8.0818569999999994</c:v>
                </c:pt>
                <c:pt idx="1">
                  <c:v>8.3510259999999992</c:v>
                </c:pt>
                <c:pt idx="2">
                  <c:v>8.3240309999999997</c:v>
                </c:pt>
                <c:pt idx="3">
                  <c:v>8.5646159999999991</c:v>
                </c:pt>
                <c:pt idx="4">
                  <c:v>8.0471459999999997</c:v>
                </c:pt>
                <c:pt idx="5">
                  <c:v>8.3329640000000005</c:v>
                </c:pt>
                <c:pt idx="6">
                  <c:v>7.9796469999999999</c:v>
                </c:pt>
                <c:pt idx="7">
                  <c:v>7.9058599999999997</c:v>
                </c:pt>
              </c:numCache>
            </c:numRef>
          </c:val>
          <c:smooth val="0"/>
          <c:extLst>
            <c:ext xmlns:c16="http://schemas.microsoft.com/office/drawing/2014/chart" uri="{C3380CC4-5D6E-409C-BE32-E72D297353CC}">
              <c16:uniqueId val="{00000006-A40D-4EE7-8033-87A5415FE148}"/>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'Södra Torslanda'!$D$45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Torslanda'!$C$46:$C$53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Torslanda'!$D$46:$D$53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9BFD-4552-BEDE-FB0A3F459491}"/>
            </c:ext>
          </c:extLst>
        </c:ser>
        <c:ser>
          <c:idx val="1"/>
          <c:order val="1"/>
          <c:tx>
            <c:strRef>
              <c:f>'Södra Torslanda'!$E$45</c:f>
              <c:strCache>
                <c:ptCount val="1"/>
                <c:pt idx="0">
                  <c:v>Södra Torslanda</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Torslanda'!$C$46:$C$53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Torslanda'!$E$46:$E$53</c:f>
              <c:numCache>
                <c:formatCode>0</c:formatCode>
                <c:ptCount val="8"/>
                <c:pt idx="0">
                  <c:v>0.5</c:v>
                </c:pt>
                <c:pt idx="1">
                  <c:v>1</c:v>
                </c:pt>
                <c:pt idx="2">
                  <c:v>2.5</c:v>
                </c:pt>
                <c:pt idx="3">
                  <c:v>5</c:v>
                </c:pt>
                <c:pt idx="4">
                  <c:v>3</c:v>
                </c:pt>
                <c:pt idx="5">
                  <c:v>5.5</c:v>
                </c:pt>
                <c:pt idx="6">
                  <c:v>7.5</c:v>
                </c:pt>
                <c:pt idx="7">
                  <c:v>5.5</c:v>
                </c:pt>
              </c:numCache>
            </c:numRef>
          </c:val>
          <c:extLst>
            <c:ext xmlns:c16="http://schemas.microsoft.com/office/drawing/2014/chart" uri="{C3380CC4-5D6E-409C-BE32-E72D297353CC}">
              <c16:uniqueId val="{00000001-9BFD-4552-BEDE-FB0A3F459491}"/>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Björlanda!$B$67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19A-4F36-A181-78F0CF4F3D7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19A-4F36-A181-78F0CF4F3D7E}"/>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19A-4F36-A181-78F0CF4F3D7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Björlanda!$C$66:$E$66</c:f>
              <c:strCache>
                <c:ptCount val="3"/>
                <c:pt idx="0">
                  <c:v>Åt rätt håll</c:v>
                </c:pt>
                <c:pt idx="1">
                  <c:v>Ingen uppfattning</c:v>
                </c:pt>
                <c:pt idx="2">
                  <c:v>Åt fel håll</c:v>
                </c:pt>
              </c:strCache>
            </c:strRef>
          </c:cat>
          <c:val>
            <c:numRef>
              <c:f>Björlanda!$C$67:$E$67</c:f>
              <c:numCache>
                <c:formatCode>General</c:formatCode>
                <c:ptCount val="3"/>
                <c:pt idx="0">
                  <c:v>52</c:v>
                </c:pt>
                <c:pt idx="1">
                  <c:v>22</c:v>
                </c:pt>
                <c:pt idx="2">
                  <c:v>26</c:v>
                </c:pt>
              </c:numCache>
            </c:numRef>
          </c:val>
          <c:extLst>
            <c:ext xmlns:c16="http://schemas.microsoft.com/office/drawing/2014/chart" uri="{C3380CC4-5D6E-409C-BE32-E72D297353CC}">
              <c16:uniqueId val="{00000006-F19A-4F36-A181-78F0CF4F3D7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Björlanda!$B$79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1F2-4369-8F18-E16484AFCD3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1F2-4369-8F18-E16484AFCD38}"/>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1F2-4369-8F18-E16484AFCD3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Björlanda!$C$78:$E$78</c:f>
              <c:strCache>
                <c:ptCount val="3"/>
                <c:pt idx="0">
                  <c:v>Minskat</c:v>
                </c:pt>
                <c:pt idx="1">
                  <c:v>Varken eller</c:v>
                </c:pt>
                <c:pt idx="2">
                  <c:v>Ökat</c:v>
                </c:pt>
              </c:strCache>
            </c:strRef>
          </c:cat>
          <c:val>
            <c:numRef>
              <c:f>Björlanda!$C$79:$E$79</c:f>
              <c:numCache>
                <c:formatCode>General</c:formatCode>
                <c:ptCount val="3"/>
                <c:pt idx="0">
                  <c:v>3</c:v>
                </c:pt>
                <c:pt idx="1">
                  <c:v>51</c:v>
                </c:pt>
                <c:pt idx="2">
                  <c:v>46</c:v>
                </c:pt>
              </c:numCache>
            </c:numRef>
          </c:val>
          <c:extLst>
            <c:ext xmlns:c16="http://schemas.microsoft.com/office/drawing/2014/chart" uri="{C3380CC4-5D6E-409C-BE32-E72D297353CC}">
              <c16:uniqueId val="{00000006-C1F2-4369-8F18-E16484AFCD3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Björlanda!$C$87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Björlanda!$B$88:$B$90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Björlanda!$C$88:$C$90</c:f>
              <c:numCache>
                <c:formatCode>0%</c:formatCode>
                <c:ptCount val="3"/>
                <c:pt idx="0">
                  <c:v>0.1575</c:v>
                </c:pt>
                <c:pt idx="1">
                  <c:v>0.192</c:v>
                </c:pt>
                <c:pt idx="2">
                  <c:v>0.31</c:v>
                </c:pt>
              </c:numCache>
            </c:numRef>
          </c:val>
          <c:extLst>
            <c:ext xmlns:c16="http://schemas.microsoft.com/office/drawing/2014/chart" uri="{C3380CC4-5D6E-409C-BE32-E72D297353CC}">
              <c16:uniqueId val="{00000000-76A0-45DE-9339-452F5C6180B1}"/>
            </c:ext>
          </c:extLst>
        </c:ser>
        <c:ser>
          <c:idx val="1"/>
          <c:order val="1"/>
          <c:tx>
            <c:strRef>
              <c:f>Björlanda!$D$87</c:f>
              <c:strCache>
                <c:ptCount val="1"/>
                <c:pt idx="0">
                  <c:v>Björlanda</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Björlanda!$B$88:$B$90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Björlanda!$D$88:$D$90</c:f>
              <c:numCache>
                <c:formatCode>0%</c:formatCode>
                <c:ptCount val="3"/>
                <c:pt idx="0">
                  <c:v>2.5000000000000001E-2</c:v>
                </c:pt>
                <c:pt idx="1">
                  <c:v>0.10249999999999999</c:v>
                </c:pt>
                <c:pt idx="2">
                  <c:v>0.37</c:v>
                </c:pt>
              </c:numCache>
            </c:numRef>
          </c:val>
          <c:extLst>
            <c:ext xmlns:c16="http://schemas.microsoft.com/office/drawing/2014/chart" uri="{C3380CC4-5D6E-409C-BE32-E72D297353CC}">
              <c16:uniqueId val="{00000001-76A0-45DE-9339-452F5C6180B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Björlanda!$C$7</c:f>
              <c:strCache>
                <c:ptCount val="1"/>
                <c:pt idx="0">
                  <c:v>Hela staden </c:v>
                </c:pt>
              </c:strCache>
            </c:strRef>
          </c:tx>
          <c:spPr>
            <a:ln w="28575" cap="rnd">
              <a:solidFill>
                <a:schemeClr val="tx1"/>
              </a:solidFill>
              <a:prstDash val="solid"/>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18D1-4729-9A19-ABB7C66B257D}"/>
            </c:ext>
          </c:extLst>
        </c:ser>
        <c:ser>
          <c:idx val="1"/>
          <c:order val="1"/>
          <c:tx>
            <c:strRef>
              <c:f>Björlanda!$C$8</c:f>
              <c:strCache>
                <c:ptCount val="1"/>
                <c:pt idx="0">
                  <c:v>Hisingen</c:v>
                </c:pt>
              </c:strCache>
            </c:strRef>
          </c:tx>
          <c:spPr>
            <a:ln w="44450" cap="rnd">
              <a:solidFill>
                <a:schemeClr val="accent1"/>
              </a:solidFill>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18D1-4729-9A19-ABB7C66B257D}"/>
            </c:ext>
          </c:extLst>
        </c:ser>
        <c:ser>
          <c:idx val="2"/>
          <c:order val="2"/>
          <c:tx>
            <c:strRef>
              <c:f>Björlanda!$C$9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18D1-4729-9A19-ABB7C66B257D}"/>
            </c:ext>
          </c:extLst>
        </c:ser>
        <c:ser>
          <c:idx val="3"/>
          <c:order val="3"/>
          <c:tx>
            <c:strRef>
              <c:f>Björlanda!$C$10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18D1-4729-9A19-ABB7C66B257D}"/>
            </c:ext>
          </c:extLst>
        </c:ser>
        <c:ser>
          <c:idx val="4"/>
          <c:order val="4"/>
          <c:tx>
            <c:strRef>
              <c:f>Björlanda!$C$11</c:f>
              <c:strCache>
                <c:ptCount val="1"/>
                <c:pt idx="0">
                  <c:v>Björlanda</c:v>
                </c:pt>
              </c:strCache>
            </c:strRef>
          </c:tx>
          <c:spPr>
            <a:ln w="44450" cap="rnd">
              <a:solidFill>
                <a:schemeClr val="accent2"/>
              </a:solidFill>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Björlanda!$D$11:$I$11</c:f>
              <c:numCache>
                <c:formatCode>0</c:formatCode>
                <c:ptCount val="6"/>
                <c:pt idx="0">
                  <c:v>91.891890000000004</c:v>
                </c:pt>
                <c:pt idx="1">
                  <c:v>91.428569999999993</c:v>
                </c:pt>
                <c:pt idx="2">
                  <c:v>88.679249999999996</c:v>
                </c:pt>
                <c:pt idx="3">
                  <c:v>89.795919999999995</c:v>
                </c:pt>
                <c:pt idx="4">
                  <c:v>92.753619999999998</c:v>
                </c:pt>
                <c:pt idx="5" formatCode="General">
                  <c:v>100</c:v>
                </c:pt>
              </c:numCache>
            </c:numRef>
          </c:val>
          <c:smooth val="0"/>
          <c:extLst>
            <c:ext xmlns:c16="http://schemas.microsoft.com/office/drawing/2014/chart" uri="{C3380CC4-5D6E-409C-BE32-E72D297353CC}">
              <c16:uniqueId val="{00000004-18D1-4729-9A19-ABB7C66B257D}"/>
            </c:ext>
          </c:extLst>
        </c:ser>
        <c:ser>
          <c:idx val="5"/>
          <c:order val="5"/>
          <c:tx>
            <c:strRef>
              <c:f>Björlanda!$C$12</c:f>
              <c:strCache>
                <c:ptCount val="1"/>
                <c:pt idx="0">
                  <c:v>Björlanda - låg</c:v>
                </c:pt>
              </c:strCache>
            </c:strRef>
          </c:tx>
          <c:spPr>
            <a:ln w="6350" cap="rnd">
              <a:solidFill>
                <a:schemeClr val="accent2">
                  <a:lumMod val="60000"/>
                  <a:lumOff val="40000"/>
                </a:schemeClr>
              </a:solidFill>
              <a:prstDash val="lgDash"/>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Björlanda!$D$12:$I$12</c:f>
              <c:numCache>
                <c:formatCode>0.0</c:formatCode>
                <c:ptCount val="6"/>
                <c:pt idx="0">
                  <c:v>77.673150000000007</c:v>
                </c:pt>
                <c:pt idx="1">
                  <c:v>76.550019999999989</c:v>
                </c:pt>
                <c:pt idx="2">
                  <c:v>77.002099999999999</c:v>
                </c:pt>
                <c:pt idx="3">
                  <c:v>77.719769999999997</c:v>
                </c:pt>
                <c:pt idx="4">
                  <c:v>83.74063000000001</c:v>
                </c:pt>
                <c:pt idx="5">
                  <c:v>100</c:v>
                </c:pt>
              </c:numCache>
            </c:numRef>
          </c:val>
          <c:smooth val="0"/>
          <c:extLst>
            <c:ext xmlns:c16="http://schemas.microsoft.com/office/drawing/2014/chart" uri="{C3380CC4-5D6E-409C-BE32-E72D297353CC}">
              <c16:uniqueId val="{00000005-18D1-4729-9A19-ABB7C66B257D}"/>
            </c:ext>
          </c:extLst>
        </c:ser>
        <c:ser>
          <c:idx val="6"/>
          <c:order val="6"/>
          <c:tx>
            <c:strRef>
              <c:f>Björlanda!$C$13</c:f>
              <c:strCache>
                <c:ptCount val="1"/>
                <c:pt idx="0">
                  <c:v>Björlanda - hög</c:v>
                </c:pt>
              </c:strCache>
            </c:strRef>
          </c:tx>
          <c:spPr>
            <a:ln w="6350" cap="rnd">
              <a:solidFill>
                <a:schemeClr val="accent2">
                  <a:lumMod val="60000"/>
                  <a:lumOff val="40000"/>
                </a:schemeClr>
              </a:solidFill>
              <a:prstDash val="lgDash"/>
              <a:round/>
            </a:ln>
            <a:effectLst/>
          </c:spPr>
          <c:marker>
            <c:symbol val="none"/>
          </c:marker>
          <c:cat>
            <c:numRef>
              <c:f>Björlanda!$D$6:$I$6</c:f>
              <c:numCache>
                <c:formatCode>General</c:formatCode>
                <c:ptCount val="6"/>
                <c:pt idx="0">
                  <c:v>2018</c:v>
                </c:pt>
                <c:pt idx="1">
                  <c:v>2019</c:v>
                </c:pt>
                <c:pt idx="2">
                  <c:v>2020</c:v>
                </c:pt>
                <c:pt idx="3">
                  <c:v>2021</c:v>
                </c:pt>
                <c:pt idx="4">
                  <c:v>2022</c:v>
                </c:pt>
                <c:pt idx="5">
                  <c:v>2023</c:v>
                </c:pt>
              </c:numCache>
            </c:numRef>
          </c:cat>
          <c:val>
            <c:numRef>
              <c:f>Björlanda!$D$13:$I$13</c:f>
              <c:numCache>
                <c:formatCode>0.0</c:formatCode>
                <c:ptCount val="6"/>
                <c:pt idx="0">
                  <c:v>97.362930000000006</c:v>
                </c:pt>
                <c:pt idx="1">
                  <c:v>97.210920000000002</c:v>
                </c:pt>
                <c:pt idx="2">
                  <c:v>94.825749999999999</c:v>
                </c:pt>
                <c:pt idx="3">
                  <c:v>95.689660000000003</c:v>
                </c:pt>
                <c:pt idx="4">
                  <c:v>96.952309999999997</c:v>
                </c:pt>
                <c:pt idx="5">
                  <c:v>100</c:v>
                </c:pt>
              </c:numCache>
            </c:numRef>
          </c:val>
          <c:smooth val="0"/>
          <c:extLst>
            <c:ext xmlns:c16="http://schemas.microsoft.com/office/drawing/2014/chart" uri="{C3380CC4-5D6E-409C-BE32-E72D297353CC}">
              <c16:uniqueId val="{00000006-18D1-4729-9A19-ABB7C66B257D}"/>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HISINGEN!$C$221</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B12-4BE6-8B88-CCEDEFD8A6DB}"/>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B12-4BE6-8B88-CCEDEFD8A6DB}"/>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B12-4BE6-8B88-CCEDEFD8A6D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HISINGEN!$D$220:$F$220</c:f>
              <c:strCache>
                <c:ptCount val="3"/>
                <c:pt idx="0">
                  <c:v>Åt rätt håll</c:v>
                </c:pt>
                <c:pt idx="1">
                  <c:v>Ingen uppfattning</c:v>
                </c:pt>
                <c:pt idx="2">
                  <c:v>Åt fel håll</c:v>
                </c:pt>
              </c:strCache>
            </c:strRef>
          </c:cat>
          <c:val>
            <c:numRef>
              <c:f>HISINGEN!$D$221:$F$221</c:f>
              <c:numCache>
                <c:formatCode>General</c:formatCode>
                <c:ptCount val="3"/>
                <c:pt idx="0">
                  <c:v>47</c:v>
                </c:pt>
                <c:pt idx="1">
                  <c:v>26</c:v>
                </c:pt>
                <c:pt idx="2">
                  <c:v>27</c:v>
                </c:pt>
              </c:numCache>
            </c:numRef>
          </c:val>
          <c:extLst>
            <c:ext xmlns:c16="http://schemas.microsoft.com/office/drawing/2014/chart" uri="{C3380CC4-5D6E-409C-BE32-E72D297353CC}">
              <c16:uniqueId val="{00000006-9B12-4BE6-8B88-CCEDEFD8A6DB}"/>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Björlanda!$C$23</c:f>
              <c:strCache>
                <c:ptCount val="1"/>
                <c:pt idx="0">
                  <c:v>Hela staden</c:v>
                </c:pt>
              </c:strCache>
            </c:strRef>
          </c:tx>
          <c:spPr>
            <a:ln w="28575" cap="rnd">
              <a:solidFill>
                <a:schemeClr val="tx1"/>
              </a:solidFill>
              <a:prstDash val="solid"/>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77F3-4E20-8534-997D31BA0684}"/>
            </c:ext>
          </c:extLst>
        </c:ser>
        <c:ser>
          <c:idx val="1"/>
          <c:order val="1"/>
          <c:tx>
            <c:strRef>
              <c:f>Björlanda!$C$24</c:f>
              <c:strCache>
                <c:ptCount val="1"/>
                <c:pt idx="0">
                  <c:v>Hisingen</c:v>
                </c:pt>
              </c:strCache>
            </c:strRef>
          </c:tx>
          <c:spPr>
            <a:ln w="44450" cap="rnd">
              <a:solidFill>
                <a:schemeClr val="accent1"/>
              </a:solidFill>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Björlanda!$D$24:$K$24</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77F3-4E20-8534-997D31BA0684}"/>
            </c:ext>
          </c:extLst>
        </c:ser>
        <c:ser>
          <c:idx val="2"/>
          <c:order val="2"/>
          <c:tx>
            <c:strRef>
              <c:f>Björlanda!$C$25</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Björlanda!$D$25:$K$25</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77F3-4E20-8534-997D31BA0684}"/>
            </c:ext>
          </c:extLst>
        </c:ser>
        <c:ser>
          <c:idx val="3"/>
          <c:order val="3"/>
          <c:tx>
            <c:strRef>
              <c:f>Björlanda!$C$26</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Björlanda!$D$26:$K$26</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77F3-4E20-8534-997D31BA0684}"/>
            </c:ext>
          </c:extLst>
        </c:ser>
        <c:ser>
          <c:idx val="4"/>
          <c:order val="4"/>
          <c:tx>
            <c:strRef>
              <c:f>Björlanda!$C$27</c:f>
              <c:strCache>
                <c:ptCount val="1"/>
                <c:pt idx="0">
                  <c:v>Björlanda</c:v>
                </c:pt>
              </c:strCache>
            </c:strRef>
          </c:tx>
          <c:spPr>
            <a:ln w="44450" cap="rnd">
              <a:solidFill>
                <a:schemeClr val="accent2"/>
              </a:solidFill>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Björlanda!$D$27:$K$27</c:f>
              <c:numCache>
                <c:formatCode>0.0</c:formatCode>
                <c:ptCount val="8"/>
                <c:pt idx="0">
                  <c:v>8.1176469999999998</c:v>
                </c:pt>
                <c:pt idx="1">
                  <c:v>7.5476190000000001</c:v>
                </c:pt>
                <c:pt idx="2">
                  <c:v>7.6216220000000003</c:v>
                </c:pt>
                <c:pt idx="3">
                  <c:v>7.4285709999999998</c:v>
                </c:pt>
                <c:pt idx="4">
                  <c:v>7.9433959999999999</c:v>
                </c:pt>
                <c:pt idx="5">
                  <c:v>7.6170210000000003</c:v>
                </c:pt>
                <c:pt idx="6">
                  <c:v>7.7857139999999996</c:v>
                </c:pt>
                <c:pt idx="7">
                  <c:v>7.9692309999999997</c:v>
                </c:pt>
              </c:numCache>
            </c:numRef>
          </c:val>
          <c:smooth val="0"/>
          <c:extLst>
            <c:ext xmlns:c16="http://schemas.microsoft.com/office/drawing/2014/chart" uri="{C3380CC4-5D6E-409C-BE32-E72D297353CC}">
              <c16:uniqueId val="{00000004-77F3-4E20-8534-997D31BA0684}"/>
            </c:ext>
          </c:extLst>
        </c:ser>
        <c:ser>
          <c:idx val="5"/>
          <c:order val="5"/>
          <c:tx>
            <c:strRef>
              <c:f>Björlanda!$C$28</c:f>
              <c:strCache>
                <c:ptCount val="1"/>
                <c:pt idx="0">
                  <c:v>Björlanda - låg</c:v>
                </c:pt>
              </c:strCache>
            </c:strRef>
          </c:tx>
          <c:spPr>
            <a:ln w="6350" cap="rnd">
              <a:solidFill>
                <a:schemeClr val="accent2">
                  <a:lumMod val="60000"/>
                  <a:lumOff val="40000"/>
                </a:schemeClr>
              </a:solidFill>
              <a:prstDash val="lgDash"/>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Björlanda!$D$28:$K$28</c:f>
              <c:numCache>
                <c:formatCode>0.0</c:formatCode>
                <c:ptCount val="8"/>
                <c:pt idx="0">
                  <c:v>7.612457</c:v>
                </c:pt>
                <c:pt idx="1">
                  <c:v>6.9059400000000002</c:v>
                </c:pt>
                <c:pt idx="2">
                  <c:v>6.9155369999999996</c:v>
                </c:pt>
                <c:pt idx="3">
                  <c:v>6.6356380000000001</c:v>
                </c:pt>
                <c:pt idx="4">
                  <c:v>7.5033609999999999</c:v>
                </c:pt>
                <c:pt idx="5">
                  <c:v>7.09185</c:v>
                </c:pt>
                <c:pt idx="6">
                  <c:v>7.3416540000000001</c:v>
                </c:pt>
                <c:pt idx="7">
                  <c:v>7.5970230000000001</c:v>
                </c:pt>
              </c:numCache>
            </c:numRef>
          </c:val>
          <c:smooth val="0"/>
          <c:extLst>
            <c:ext xmlns:c16="http://schemas.microsoft.com/office/drawing/2014/chart" uri="{C3380CC4-5D6E-409C-BE32-E72D297353CC}">
              <c16:uniqueId val="{00000005-77F3-4E20-8534-997D31BA0684}"/>
            </c:ext>
          </c:extLst>
        </c:ser>
        <c:ser>
          <c:idx val="6"/>
          <c:order val="6"/>
          <c:tx>
            <c:strRef>
              <c:f>Björlanda!$C$29</c:f>
              <c:strCache>
                <c:ptCount val="1"/>
                <c:pt idx="0">
                  <c:v>Björlanda - hög</c:v>
                </c:pt>
              </c:strCache>
            </c:strRef>
          </c:tx>
          <c:spPr>
            <a:ln w="6350" cap="rnd">
              <a:solidFill>
                <a:schemeClr val="accent2">
                  <a:lumMod val="60000"/>
                  <a:lumOff val="40000"/>
                </a:schemeClr>
              </a:solidFill>
              <a:prstDash val="lgDash"/>
              <a:round/>
            </a:ln>
            <a:effectLst/>
          </c:spPr>
          <c:marker>
            <c:symbol val="none"/>
          </c:marker>
          <c:cat>
            <c:numRef>
              <c:f>Björlanda!$D$22:$K$22</c:f>
              <c:numCache>
                <c:formatCode>0</c:formatCode>
                <c:ptCount val="8"/>
                <c:pt idx="0">
                  <c:v>2016</c:v>
                </c:pt>
                <c:pt idx="1">
                  <c:v>2017</c:v>
                </c:pt>
                <c:pt idx="2">
                  <c:v>2018</c:v>
                </c:pt>
                <c:pt idx="3">
                  <c:v>2019</c:v>
                </c:pt>
                <c:pt idx="4">
                  <c:v>2020</c:v>
                </c:pt>
                <c:pt idx="5">
                  <c:v>2021</c:v>
                </c:pt>
                <c:pt idx="6">
                  <c:v>2022</c:v>
                </c:pt>
                <c:pt idx="7">
                  <c:v>2023</c:v>
                </c:pt>
              </c:numCache>
            </c:numRef>
          </c:cat>
          <c:val>
            <c:numRef>
              <c:f>Björlanda!$D$29:$K$29</c:f>
              <c:numCache>
                <c:formatCode>0.0</c:formatCode>
                <c:ptCount val="8"/>
                <c:pt idx="0">
                  <c:v>8.6228370000000005</c:v>
                </c:pt>
                <c:pt idx="1">
                  <c:v>8.1892980000000009</c:v>
                </c:pt>
                <c:pt idx="2">
                  <c:v>8.3277059999999992</c:v>
                </c:pt>
                <c:pt idx="3">
                  <c:v>8.2215050000000005</c:v>
                </c:pt>
                <c:pt idx="4">
                  <c:v>8.3834309999999999</c:v>
                </c:pt>
                <c:pt idx="5">
                  <c:v>8.1421930000000007</c:v>
                </c:pt>
                <c:pt idx="6">
                  <c:v>8.2297750000000001</c:v>
                </c:pt>
                <c:pt idx="7">
                  <c:v>8.3414389999999994</c:v>
                </c:pt>
              </c:numCache>
            </c:numRef>
          </c:val>
          <c:smooth val="0"/>
          <c:extLst>
            <c:ext xmlns:c16="http://schemas.microsoft.com/office/drawing/2014/chart" uri="{C3380CC4-5D6E-409C-BE32-E72D297353CC}">
              <c16:uniqueId val="{00000006-77F3-4E20-8534-997D31BA0684}"/>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Björlanda!$D$45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Björlanda!$C$46:$C$53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Björlanda!$D$46:$D$53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4D40-454B-AB01-53F1FDE6CA86}"/>
            </c:ext>
          </c:extLst>
        </c:ser>
        <c:ser>
          <c:idx val="1"/>
          <c:order val="1"/>
          <c:tx>
            <c:strRef>
              <c:f>Björlanda!$E$45</c:f>
              <c:strCache>
                <c:ptCount val="1"/>
                <c:pt idx="0">
                  <c:v>Björlanda</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Björlanda!$C$46:$C$53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Björlanda!$E$46:$E$53</c:f>
              <c:numCache>
                <c:formatCode>0</c:formatCode>
                <c:ptCount val="8"/>
                <c:pt idx="0">
                  <c:v>2</c:v>
                </c:pt>
                <c:pt idx="1">
                  <c:v>2</c:v>
                </c:pt>
                <c:pt idx="2">
                  <c:v>1.5</c:v>
                </c:pt>
                <c:pt idx="3">
                  <c:v>3.5</c:v>
                </c:pt>
                <c:pt idx="4">
                  <c:v>5.5</c:v>
                </c:pt>
                <c:pt idx="5">
                  <c:v>9.5</c:v>
                </c:pt>
                <c:pt idx="6">
                  <c:v>6.5</c:v>
                </c:pt>
                <c:pt idx="7">
                  <c:v>7.5</c:v>
                </c:pt>
              </c:numCache>
            </c:numRef>
          </c:val>
          <c:extLst>
            <c:ext xmlns:c16="http://schemas.microsoft.com/office/drawing/2014/chart" uri="{C3380CC4-5D6E-409C-BE32-E72D297353CC}">
              <c16:uniqueId val="{00000001-4D40-454B-AB01-53F1FDE6CA86}"/>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'Tuve-Säve'!$C$87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'Tuve-Säve'!$B$88:$B$90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'Tuve-Säve'!$C$88:$C$90</c:f>
              <c:numCache>
                <c:formatCode>0%</c:formatCode>
                <c:ptCount val="3"/>
                <c:pt idx="0">
                  <c:v>0.1575</c:v>
                </c:pt>
                <c:pt idx="1">
                  <c:v>0.192</c:v>
                </c:pt>
                <c:pt idx="2">
                  <c:v>0.31</c:v>
                </c:pt>
              </c:numCache>
            </c:numRef>
          </c:val>
          <c:extLst>
            <c:ext xmlns:c16="http://schemas.microsoft.com/office/drawing/2014/chart" uri="{C3380CC4-5D6E-409C-BE32-E72D297353CC}">
              <c16:uniqueId val="{00000000-0185-46EB-9F13-C8A06943F14B}"/>
            </c:ext>
          </c:extLst>
        </c:ser>
        <c:ser>
          <c:idx val="1"/>
          <c:order val="1"/>
          <c:tx>
            <c:strRef>
              <c:f>'Tuve-Säve'!$D$87</c:f>
              <c:strCache>
                <c:ptCount val="1"/>
                <c:pt idx="0">
                  <c:v>Tuve-Säve</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'Tuve-Säve'!$B$88:$B$90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'Tuve-Säve'!$D$88:$D$90</c:f>
              <c:numCache>
                <c:formatCode>0%</c:formatCode>
                <c:ptCount val="3"/>
                <c:pt idx="0">
                  <c:v>0.1125</c:v>
                </c:pt>
                <c:pt idx="1">
                  <c:v>0.15</c:v>
                </c:pt>
                <c:pt idx="2">
                  <c:v>0.37</c:v>
                </c:pt>
              </c:numCache>
            </c:numRef>
          </c:val>
          <c:extLst>
            <c:ext xmlns:c16="http://schemas.microsoft.com/office/drawing/2014/chart" uri="{C3380CC4-5D6E-409C-BE32-E72D297353CC}">
              <c16:uniqueId val="{00000001-0185-46EB-9F13-C8A06943F14B}"/>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'Tuve-Säve'!$B$67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C12-4D93-AEB7-66ED6D79D03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C12-4D93-AEB7-66ED6D79D03D}"/>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C12-4D93-AEB7-66ED6D79D03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'Tuve-Säve'!$C$66:$E$66</c:f>
              <c:strCache>
                <c:ptCount val="3"/>
                <c:pt idx="0">
                  <c:v>Åt rätt håll</c:v>
                </c:pt>
                <c:pt idx="1">
                  <c:v>Ingen uppfattning</c:v>
                </c:pt>
                <c:pt idx="2">
                  <c:v>Åt fel håll</c:v>
                </c:pt>
              </c:strCache>
            </c:strRef>
          </c:cat>
          <c:val>
            <c:numRef>
              <c:f>'Tuve-Säve'!$C$67:$E$67</c:f>
              <c:numCache>
                <c:formatCode>General</c:formatCode>
                <c:ptCount val="3"/>
                <c:pt idx="0">
                  <c:v>38</c:v>
                </c:pt>
                <c:pt idx="1">
                  <c:v>29</c:v>
                </c:pt>
                <c:pt idx="2">
                  <c:v>33</c:v>
                </c:pt>
              </c:numCache>
            </c:numRef>
          </c:val>
          <c:extLst>
            <c:ext xmlns:c16="http://schemas.microsoft.com/office/drawing/2014/chart" uri="{C3380CC4-5D6E-409C-BE32-E72D297353CC}">
              <c16:uniqueId val="{00000006-1C12-4D93-AEB7-66ED6D79D03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'Tuve-Säve'!$B$79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AD6-442B-B3EF-196025035D76}"/>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AD6-442B-B3EF-196025035D76}"/>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AD6-442B-B3EF-196025035D7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'Tuve-Säve'!$C$78:$E$78</c:f>
              <c:strCache>
                <c:ptCount val="3"/>
                <c:pt idx="0">
                  <c:v>Minskat</c:v>
                </c:pt>
                <c:pt idx="1">
                  <c:v>Varken eller</c:v>
                </c:pt>
                <c:pt idx="2">
                  <c:v>Ökat</c:v>
                </c:pt>
              </c:strCache>
            </c:strRef>
          </c:cat>
          <c:val>
            <c:numRef>
              <c:f>'Tuve-Säve'!$C$79:$E$79</c:f>
              <c:numCache>
                <c:formatCode>General</c:formatCode>
                <c:ptCount val="3"/>
                <c:pt idx="0">
                  <c:v>10</c:v>
                </c:pt>
                <c:pt idx="1">
                  <c:v>42</c:v>
                </c:pt>
                <c:pt idx="2">
                  <c:v>48</c:v>
                </c:pt>
              </c:numCache>
            </c:numRef>
          </c:val>
          <c:extLst>
            <c:ext xmlns:c16="http://schemas.microsoft.com/office/drawing/2014/chart" uri="{C3380CC4-5D6E-409C-BE32-E72D297353CC}">
              <c16:uniqueId val="{00000006-5AD6-442B-B3EF-196025035D76}"/>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'Tuve-Säve'!$C$7</c:f>
              <c:strCache>
                <c:ptCount val="1"/>
                <c:pt idx="0">
                  <c:v>Hela staden </c:v>
                </c:pt>
              </c:strCache>
            </c:strRef>
          </c:tx>
          <c:spPr>
            <a:ln w="28575" cap="rnd">
              <a:solidFill>
                <a:schemeClr val="tx1"/>
              </a:solidFill>
              <a:prstDash val="solid"/>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9B86-4A41-93D0-0A27B8EFBEF1}"/>
            </c:ext>
          </c:extLst>
        </c:ser>
        <c:ser>
          <c:idx val="1"/>
          <c:order val="1"/>
          <c:tx>
            <c:strRef>
              <c:f>'Tuve-Säve'!$C$8</c:f>
              <c:strCache>
                <c:ptCount val="1"/>
                <c:pt idx="0">
                  <c:v>Hisingen</c:v>
                </c:pt>
              </c:strCache>
            </c:strRef>
          </c:tx>
          <c:spPr>
            <a:ln w="44450" cap="rnd">
              <a:solidFill>
                <a:schemeClr val="accent1"/>
              </a:solidFill>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9B86-4A41-93D0-0A27B8EFBEF1}"/>
            </c:ext>
          </c:extLst>
        </c:ser>
        <c:ser>
          <c:idx val="2"/>
          <c:order val="2"/>
          <c:tx>
            <c:strRef>
              <c:f>'Tuve-Säve'!$C$9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9B86-4A41-93D0-0A27B8EFBEF1}"/>
            </c:ext>
          </c:extLst>
        </c:ser>
        <c:ser>
          <c:idx val="3"/>
          <c:order val="3"/>
          <c:tx>
            <c:strRef>
              <c:f>'Tuve-Säve'!$C$10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9B86-4A41-93D0-0A27B8EFBEF1}"/>
            </c:ext>
          </c:extLst>
        </c:ser>
        <c:ser>
          <c:idx val="4"/>
          <c:order val="4"/>
          <c:tx>
            <c:strRef>
              <c:f>'Tuve-Säve'!$C$11</c:f>
              <c:strCache>
                <c:ptCount val="1"/>
                <c:pt idx="0">
                  <c:v>Tuve-Säve</c:v>
                </c:pt>
              </c:strCache>
            </c:strRef>
          </c:tx>
          <c:spPr>
            <a:ln w="44450" cap="rnd">
              <a:solidFill>
                <a:schemeClr val="accent2"/>
              </a:solidFill>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'Tuve-Säve'!$D$11:$I$11</c:f>
              <c:numCache>
                <c:formatCode>0</c:formatCode>
                <c:ptCount val="6"/>
                <c:pt idx="0">
                  <c:v>79.629629999999992</c:v>
                </c:pt>
                <c:pt idx="1">
                  <c:v>86.20689999999999</c:v>
                </c:pt>
                <c:pt idx="2">
                  <c:v>83.333330000000004</c:v>
                </c:pt>
                <c:pt idx="3">
                  <c:v>80.882350000000002</c:v>
                </c:pt>
                <c:pt idx="4">
                  <c:v>84.848480000000009</c:v>
                </c:pt>
                <c:pt idx="5" formatCode="General">
                  <c:v>82</c:v>
                </c:pt>
              </c:numCache>
            </c:numRef>
          </c:val>
          <c:smooth val="0"/>
          <c:extLst>
            <c:ext xmlns:c16="http://schemas.microsoft.com/office/drawing/2014/chart" uri="{C3380CC4-5D6E-409C-BE32-E72D297353CC}">
              <c16:uniqueId val="{00000004-9B86-4A41-93D0-0A27B8EFBEF1}"/>
            </c:ext>
          </c:extLst>
        </c:ser>
        <c:ser>
          <c:idx val="5"/>
          <c:order val="5"/>
          <c:tx>
            <c:strRef>
              <c:f>'Tuve-Säve'!$C$12</c:f>
              <c:strCache>
                <c:ptCount val="1"/>
                <c:pt idx="0">
                  <c:v>Tuve-Säve - låg</c:v>
                </c:pt>
              </c:strCache>
            </c:strRef>
          </c:tx>
          <c:spPr>
            <a:ln w="6350" cap="rnd">
              <a:solidFill>
                <a:schemeClr val="accent2">
                  <a:lumMod val="60000"/>
                  <a:lumOff val="40000"/>
                </a:schemeClr>
              </a:solidFill>
              <a:prstDash val="lgDash"/>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'Tuve-Säve'!$D$12:$I$12</c:f>
              <c:numCache>
                <c:formatCode>0.0</c:formatCode>
                <c:ptCount val="6"/>
                <c:pt idx="0">
                  <c:v>66.835259999999991</c:v>
                </c:pt>
                <c:pt idx="1">
                  <c:v>74.760239999999996</c:v>
                </c:pt>
                <c:pt idx="2">
                  <c:v>74.507419999999996</c:v>
                </c:pt>
                <c:pt idx="3">
                  <c:v>69.798389999999998</c:v>
                </c:pt>
                <c:pt idx="4">
                  <c:v>76.372519999999994</c:v>
                </c:pt>
                <c:pt idx="5">
                  <c:v>73.825779999999995</c:v>
                </c:pt>
              </c:numCache>
            </c:numRef>
          </c:val>
          <c:smooth val="0"/>
          <c:extLst>
            <c:ext xmlns:c16="http://schemas.microsoft.com/office/drawing/2014/chart" uri="{C3380CC4-5D6E-409C-BE32-E72D297353CC}">
              <c16:uniqueId val="{00000005-9B86-4A41-93D0-0A27B8EFBEF1}"/>
            </c:ext>
          </c:extLst>
        </c:ser>
        <c:ser>
          <c:idx val="6"/>
          <c:order val="6"/>
          <c:tx>
            <c:strRef>
              <c:f>'Tuve-Säve'!$C$13</c:f>
              <c:strCache>
                <c:ptCount val="1"/>
                <c:pt idx="0">
                  <c:v>Tuve-Säve - hög</c:v>
                </c:pt>
              </c:strCache>
            </c:strRef>
          </c:tx>
          <c:spPr>
            <a:ln w="6350" cap="rnd">
              <a:solidFill>
                <a:schemeClr val="accent2">
                  <a:lumMod val="60000"/>
                  <a:lumOff val="40000"/>
                </a:schemeClr>
              </a:solidFill>
              <a:prstDash val="lgDash"/>
              <a:round/>
            </a:ln>
            <a:effectLst/>
          </c:spPr>
          <c:marker>
            <c:symbol val="none"/>
          </c:marker>
          <c:cat>
            <c:numRef>
              <c:f>'Tuve-Säve'!$D$6:$I$6</c:f>
              <c:numCache>
                <c:formatCode>General</c:formatCode>
                <c:ptCount val="6"/>
                <c:pt idx="0">
                  <c:v>2018</c:v>
                </c:pt>
                <c:pt idx="1">
                  <c:v>2019</c:v>
                </c:pt>
                <c:pt idx="2">
                  <c:v>2020</c:v>
                </c:pt>
                <c:pt idx="3">
                  <c:v>2021</c:v>
                </c:pt>
                <c:pt idx="4">
                  <c:v>2022</c:v>
                </c:pt>
                <c:pt idx="5">
                  <c:v>2023</c:v>
                </c:pt>
              </c:numCache>
            </c:numRef>
          </c:cat>
          <c:val>
            <c:numRef>
              <c:f>'Tuve-Säve'!$D$13:$I$13</c:f>
              <c:numCache>
                <c:formatCode>0.0</c:formatCode>
                <c:ptCount val="6"/>
                <c:pt idx="0">
                  <c:v>88.348619999999997</c:v>
                </c:pt>
                <c:pt idx="1">
                  <c:v>92.951720000000009</c:v>
                </c:pt>
                <c:pt idx="2">
                  <c:v>89.532859999999999</c:v>
                </c:pt>
                <c:pt idx="3">
                  <c:v>88.564940000000007</c:v>
                </c:pt>
                <c:pt idx="4">
                  <c:v>90.655850000000001</c:v>
                </c:pt>
                <c:pt idx="5">
                  <c:v>88.379429999999999</c:v>
                </c:pt>
              </c:numCache>
            </c:numRef>
          </c:val>
          <c:smooth val="0"/>
          <c:extLst>
            <c:ext xmlns:c16="http://schemas.microsoft.com/office/drawing/2014/chart" uri="{C3380CC4-5D6E-409C-BE32-E72D297353CC}">
              <c16:uniqueId val="{00000006-9B86-4A41-93D0-0A27B8EFBEF1}"/>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6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'Tuve-Säve'!$C$24</c:f>
              <c:strCache>
                <c:ptCount val="1"/>
                <c:pt idx="0">
                  <c:v>Hela staden</c:v>
                </c:pt>
              </c:strCache>
            </c:strRef>
          </c:tx>
          <c:spPr>
            <a:ln w="28575" cap="rnd">
              <a:solidFill>
                <a:schemeClr val="tx1"/>
              </a:solidFill>
              <a:prstDash val="solid"/>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3C27-46BE-A7CE-6251E9DE6329}"/>
            </c:ext>
          </c:extLst>
        </c:ser>
        <c:ser>
          <c:idx val="1"/>
          <c:order val="1"/>
          <c:tx>
            <c:strRef>
              <c:f>'Tuve-Säve'!$C$25</c:f>
              <c:strCache>
                <c:ptCount val="1"/>
                <c:pt idx="0">
                  <c:v>Hisingen</c:v>
                </c:pt>
              </c:strCache>
            </c:strRef>
          </c:tx>
          <c:spPr>
            <a:ln w="44450" cap="rnd">
              <a:solidFill>
                <a:schemeClr val="accent1"/>
              </a:solidFill>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'Tuve-Säve'!$D$25:$K$25</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3C27-46BE-A7CE-6251E9DE6329}"/>
            </c:ext>
          </c:extLst>
        </c:ser>
        <c:ser>
          <c:idx val="2"/>
          <c:order val="2"/>
          <c:tx>
            <c:strRef>
              <c:f>'Tuve-Säve'!$C$26</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'Tuve-Säve'!$D$26:$K$26</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3C27-46BE-A7CE-6251E9DE6329}"/>
            </c:ext>
          </c:extLst>
        </c:ser>
        <c:ser>
          <c:idx val="3"/>
          <c:order val="3"/>
          <c:tx>
            <c:strRef>
              <c:f>'Tuve-Säve'!$C$27</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'Tuve-Säve'!$D$27:$K$27</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3C27-46BE-A7CE-6251E9DE6329}"/>
            </c:ext>
          </c:extLst>
        </c:ser>
        <c:ser>
          <c:idx val="4"/>
          <c:order val="4"/>
          <c:tx>
            <c:strRef>
              <c:f>'Tuve-Säve'!$C$28</c:f>
              <c:strCache>
                <c:ptCount val="1"/>
                <c:pt idx="0">
                  <c:v>Tuve-Säve</c:v>
                </c:pt>
              </c:strCache>
            </c:strRef>
          </c:tx>
          <c:spPr>
            <a:ln w="44450" cap="rnd">
              <a:solidFill>
                <a:schemeClr val="accent2"/>
              </a:solidFill>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'Tuve-Säve'!$D$28:$K$28</c:f>
              <c:numCache>
                <c:formatCode>0.0</c:formatCode>
                <c:ptCount val="8"/>
                <c:pt idx="0">
                  <c:v>7.4266670000000001</c:v>
                </c:pt>
                <c:pt idx="1">
                  <c:v>7.3492059999999997</c:v>
                </c:pt>
                <c:pt idx="2">
                  <c:v>7.3333329999999997</c:v>
                </c:pt>
                <c:pt idx="3">
                  <c:v>7.6315790000000003</c:v>
                </c:pt>
                <c:pt idx="4">
                  <c:v>7.2244900000000003</c:v>
                </c:pt>
                <c:pt idx="5">
                  <c:v>6.7285709999999996</c:v>
                </c:pt>
                <c:pt idx="6">
                  <c:v>7.11</c:v>
                </c:pt>
                <c:pt idx="7">
                  <c:v>7.0825690000000003</c:v>
                </c:pt>
              </c:numCache>
            </c:numRef>
          </c:val>
          <c:smooth val="0"/>
          <c:extLst>
            <c:ext xmlns:c16="http://schemas.microsoft.com/office/drawing/2014/chart" uri="{C3380CC4-5D6E-409C-BE32-E72D297353CC}">
              <c16:uniqueId val="{00000004-3C27-46BE-A7CE-6251E9DE6329}"/>
            </c:ext>
          </c:extLst>
        </c:ser>
        <c:ser>
          <c:idx val="5"/>
          <c:order val="5"/>
          <c:tx>
            <c:strRef>
              <c:f>'Tuve-Säve'!$C$29</c:f>
              <c:strCache>
                <c:ptCount val="1"/>
                <c:pt idx="0">
                  <c:v>Tuve-Säve - låg</c:v>
                </c:pt>
              </c:strCache>
            </c:strRef>
          </c:tx>
          <c:spPr>
            <a:ln w="6350" cap="rnd">
              <a:solidFill>
                <a:schemeClr val="accent2">
                  <a:lumMod val="60000"/>
                  <a:lumOff val="40000"/>
                </a:schemeClr>
              </a:solidFill>
              <a:prstDash val="lgDash"/>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'Tuve-Säve'!$D$29:$K$29</c:f>
              <c:numCache>
                <c:formatCode>0.0</c:formatCode>
                <c:ptCount val="8"/>
                <c:pt idx="0">
                  <c:v>7.0449640000000002</c:v>
                </c:pt>
                <c:pt idx="1">
                  <c:v>6.8073030000000001</c:v>
                </c:pt>
                <c:pt idx="2">
                  <c:v>6.7702400000000003</c:v>
                </c:pt>
                <c:pt idx="3">
                  <c:v>7.1720800000000002</c:v>
                </c:pt>
                <c:pt idx="4">
                  <c:v>6.8012199999999998</c:v>
                </c:pt>
                <c:pt idx="5">
                  <c:v>6.2499209999999996</c:v>
                </c:pt>
                <c:pt idx="6">
                  <c:v>6.726</c:v>
                </c:pt>
                <c:pt idx="7">
                  <c:v>6.6800329999999999</c:v>
                </c:pt>
              </c:numCache>
            </c:numRef>
          </c:val>
          <c:smooth val="0"/>
          <c:extLst>
            <c:ext xmlns:c16="http://schemas.microsoft.com/office/drawing/2014/chart" uri="{C3380CC4-5D6E-409C-BE32-E72D297353CC}">
              <c16:uniqueId val="{00000005-3C27-46BE-A7CE-6251E9DE6329}"/>
            </c:ext>
          </c:extLst>
        </c:ser>
        <c:ser>
          <c:idx val="6"/>
          <c:order val="6"/>
          <c:tx>
            <c:strRef>
              <c:f>'Tuve-Säve'!$C$30</c:f>
              <c:strCache>
                <c:ptCount val="1"/>
                <c:pt idx="0">
                  <c:v>Tuve-Säve - hög</c:v>
                </c:pt>
              </c:strCache>
            </c:strRef>
          </c:tx>
          <c:spPr>
            <a:ln w="6350" cap="rnd">
              <a:solidFill>
                <a:schemeClr val="accent2">
                  <a:lumMod val="60000"/>
                  <a:lumOff val="40000"/>
                </a:schemeClr>
              </a:solidFill>
              <a:prstDash val="lgDash"/>
              <a:round/>
            </a:ln>
            <a:effectLst/>
          </c:spPr>
          <c:marker>
            <c:symbol val="none"/>
          </c:marker>
          <c:cat>
            <c:numRef>
              <c:f>'Tuve-Säve'!$D$23:$K$23</c:f>
              <c:numCache>
                <c:formatCode>0</c:formatCode>
                <c:ptCount val="8"/>
                <c:pt idx="0">
                  <c:v>2016</c:v>
                </c:pt>
                <c:pt idx="1">
                  <c:v>2017</c:v>
                </c:pt>
                <c:pt idx="2">
                  <c:v>2018</c:v>
                </c:pt>
                <c:pt idx="3">
                  <c:v>2019</c:v>
                </c:pt>
                <c:pt idx="4">
                  <c:v>2020</c:v>
                </c:pt>
                <c:pt idx="5">
                  <c:v>2021</c:v>
                </c:pt>
                <c:pt idx="6">
                  <c:v>2022</c:v>
                </c:pt>
                <c:pt idx="7">
                  <c:v>2023</c:v>
                </c:pt>
              </c:numCache>
            </c:numRef>
          </c:cat>
          <c:val>
            <c:numRef>
              <c:f>'Tuve-Säve'!$D$30:$K$30</c:f>
              <c:numCache>
                <c:formatCode>0.0</c:formatCode>
                <c:ptCount val="8"/>
                <c:pt idx="0">
                  <c:v>7.8083689999999999</c:v>
                </c:pt>
                <c:pt idx="1">
                  <c:v>7.8911100000000003</c:v>
                </c:pt>
                <c:pt idx="2">
                  <c:v>7.8964270000000001</c:v>
                </c:pt>
                <c:pt idx="3">
                  <c:v>8.0910779999999995</c:v>
                </c:pt>
                <c:pt idx="4">
                  <c:v>7.6477599999999999</c:v>
                </c:pt>
                <c:pt idx="5">
                  <c:v>7.2072219999999998</c:v>
                </c:pt>
                <c:pt idx="6">
                  <c:v>7.4939999999999998</c:v>
                </c:pt>
                <c:pt idx="7">
                  <c:v>7.4851039999999998</c:v>
                </c:pt>
              </c:numCache>
            </c:numRef>
          </c:val>
          <c:smooth val="0"/>
          <c:extLst>
            <c:ext xmlns:c16="http://schemas.microsoft.com/office/drawing/2014/chart" uri="{C3380CC4-5D6E-409C-BE32-E72D297353CC}">
              <c16:uniqueId val="{00000006-3C27-46BE-A7CE-6251E9DE6329}"/>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5245215147"/>
          <c:w val="0.9406847295078905"/>
          <c:h val="0.72783885612148713"/>
        </c:manualLayout>
      </c:layout>
      <c:barChart>
        <c:barDir val="col"/>
        <c:grouping val="clustered"/>
        <c:varyColors val="0"/>
        <c:ser>
          <c:idx val="0"/>
          <c:order val="0"/>
          <c:tx>
            <c:strRef>
              <c:f>'Tuve-Säve'!$D$45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'Tuve-Säve'!$C$46:$C$53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'Tuve-Säve'!$D$46:$D$53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DBFE-4954-8473-F476E4917F40}"/>
            </c:ext>
          </c:extLst>
        </c:ser>
        <c:ser>
          <c:idx val="1"/>
          <c:order val="1"/>
          <c:tx>
            <c:strRef>
              <c:f>'Tuve-Säve'!$E$45</c:f>
              <c:strCache>
                <c:ptCount val="1"/>
                <c:pt idx="0">
                  <c:v>Tuve-Säve</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'Tuve-Säve'!$C$46:$C$53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'Tuve-Säve'!$E$46:$E$53</c:f>
              <c:numCache>
                <c:formatCode>0</c:formatCode>
                <c:ptCount val="8"/>
                <c:pt idx="0">
                  <c:v>6</c:v>
                </c:pt>
                <c:pt idx="1">
                  <c:v>5.5</c:v>
                </c:pt>
                <c:pt idx="2">
                  <c:v>8.5</c:v>
                </c:pt>
                <c:pt idx="3">
                  <c:v>9.5</c:v>
                </c:pt>
                <c:pt idx="4">
                  <c:v>16.5</c:v>
                </c:pt>
                <c:pt idx="5">
                  <c:v>14.5</c:v>
                </c:pt>
                <c:pt idx="6">
                  <c:v>21.5</c:v>
                </c:pt>
                <c:pt idx="7">
                  <c:v>19</c:v>
                </c:pt>
              </c:numCache>
            </c:numRef>
          </c:val>
          <c:extLst>
            <c:ext xmlns:c16="http://schemas.microsoft.com/office/drawing/2014/chart" uri="{C3380CC4-5D6E-409C-BE32-E72D297353CC}">
              <c16:uniqueId val="{00000001-DBFE-4954-8473-F476E4917F4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'Kärrdalen-Slättadamm'!$D$85</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'Kärrdalen-Slättadamm'!$C$86:$C$88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'Kärrdalen-Slättadamm'!$D$86:$D$88</c:f>
              <c:numCache>
                <c:formatCode>0%</c:formatCode>
                <c:ptCount val="3"/>
                <c:pt idx="0">
                  <c:v>0.1575</c:v>
                </c:pt>
                <c:pt idx="1">
                  <c:v>0.192</c:v>
                </c:pt>
                <c:pt idx="2">
                  <c:v>0.31</c:v>
                </c:pt>
              </c:numCache>
            </c:numRef>
          </c:val>
          <c:extLst>
            <c:ext xmlns:c16="http://schemas.microsoft.com/office/drawing/2014/chart" uri="{C3380CC4-5D6E-409C-BE32-E72D297353CC}">
              <c16:uniqueId val="{00000000-847D-49F2-9E9A-10C8C02BA9A9}"/>
            </c:ext>
          </c:extLst>
        </c:ser>
        <c:ser>
          <c:idx val="1"/>
          <c:order val="1"/>
          <c:tx>
            <c:strRef>
              <c:f>'Kärrdalen-Slättadamm'!$E$85</c:f>
              <c:strCache>
                <c:ptCount val="1"/>
                <c:pt idx="0">
                  <c:v>Kärrdalen-Slättadamm</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'Kärrdalen-Slättadamm'!$C$86:$C$88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'Kärrdalen-Slättadamm'!$E$86:$E$88</c:f>
              <c:numCache>
                <c:formatCode>0%</c:formatCode>
                <c:ptCount val="3"/>
                <c:pt idx="0">
                  <c:v>0.11749999999999999</c:v>
                </c:pt>
                <c:pt idx="1">
                  <c:v>0.17</c:v>
                </c:pt>
                <c:pt idx="2">
                  <c:v>0.3</c:v>
                </c:pt>
              </c:numCache>
            </c:numRef>
          </c:val>
          <c:extLst>
            <c:ext xmlns:c16="http://schemas.microsoft.com/office/drawing/2014/chart" uri="{C3380CC4-5D6E-409C-BE32-E72D297353CC}">
              <c16:uniqueId val="{00000001-847D-49F2-9E9A-10C8C02BA9A9}"/>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'Kärrdalen-Slättadamm'!$C$65</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E27-4418-9FB4-9C3602A94A6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E27-4418-9FB4-9C3602A94A6A}"/>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E27-4418-9FB4-9C3602A94A6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'Kärrdalen-Slättadamm'!$D$64:$F$64</c:f>
              <c:strCache>
                <c:ptCount val="3"/>
                <c:pt idx="0">
                  <c:v>Åt rätt håll</c:v>
                </c:pt>
                <c:pt idx="1">
                  <c:v>Ingen uppfattning</c:v>
                </c:pt>
                <c:pt idx="2">
                  <c:v>Åt fel håll</c:v>
                </c:pt>
              </c:strCache>
            </c:strRef>
          </c:cat>
          <c:val>
            <c:numRef>
              <c:f>'Kärrdalen-Slättadamm'!$D$65:$F$65</c:f>
              <c:numCache>
                <c:formatCode>General</c:formatCode>
                <c:ptCount val="3"/>
                <c:pt idx="0">
                  <c:v>53</c:v>
                </c:pt>
                <c:pt idx="1">
                  <c:v>22</c:v>
                </c:pt>
                <c:pt idx="2">
                  <c:v>25</c:v>
                </c:pt>
              </c:numCache>
            </c:numRef>
          </c:val>
          <c:extLst>
            <c:ext xmlns:c16="http://schemas.microsoft.com/office/drawing/2014/chart" uri="{C3380CC4-5D6E-409C-BE32-E72D297353CC}">
              <c16:uniqueId val="{00000006-AE27-4418-9FB4-9C3602A94A6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HISINGEN!$C$233</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D54-482E-9256-06E6196EDF2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D54-482E-9256-06E6196EDF2E}"/>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D54-482E-9256-06E6196EDF2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HISINGEN!$D$232:$F$232</c:f>
              <c:strCache>
                <c:ptCount val="3"/>
                <c:pt idx="0">
                  <c:v>Minskat</c:v>
                </c:pt>
                <c:pt idx="1">
                  <c:v>Varken eller</c:v>
                </c:pt>
                <c:pt idx="2">
                  <c:v>Ökat</c:v>
                </c:pt>
              </c:strCache>
            </c:strRef>
          </c:cat>
          <c:val>
            <c:numRef>
              <c:f>HISINGEN!$D$233:$F$233</c:f>
              <c:numCache>
                <c:formatCode>General</c:formatCode>
                <c:ptCount val="3"/>
                <c:pt idx="0">
                  <c:v>12</c:v>
                </c:pt>
                <c:pt idx="1">
                  <c:v>44</c:v>
                </c:pt>
                <c:pt idx="2">
                  <c:v>44</c:v>
                </c:pt>
              </c:numCache>
            </c:numRef>
          </c:val>
          <c:extLst>
            <c:ext xmlns:c16="http://schemas.microsoft.com/office/drawing/2014/chart" uri="{C3380CC4-5D6E-409C-BE32-E72D297353CC}">
              <c16:uniqueId val="{00000006-5D54-482E-9256-06E6196EDF2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'Kärrdalen-Slättadamm'!$C$77</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F0C-47A3-8D15-46940B32C8D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F0C-47A3-8D15-46940B32C8D8}"/>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F0C-47A3-8D15-46940B32C8D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'Kärrdalen-Slättadamm'!$D$76:$F$76</c:f>
              <c:strCache>
                <c:ptCount val="3"/>
                <c:pt idx="0">
                  <c:v>Minskat</c:v>
                </c:pt>
                <c:pt idx="1">
                  <c:v>Varken eller</c:v>
                </c:pt>
                <c:pt idx="2">
                  <c:v>Ökat</c:v>
                </c:pt>
              </c:strCache>
            </c:strRef>
          </c:cat>
          <c:val>
            <c:numRef>
              <c:f>'Kärrdalen-Slättadamm'!$D$77:$F$77</c:f>
              <c:numCache>
                <c:formatCode>General</c:formatCode>
                <c:ptCount val="3"/>
                <c:pt idx="0">
                  <c:v>11</c:v>
                </c:pt>
                <c:pt idx="1">
                  <c:v>45</c:v>
                </c:pt>
                <c:pt idx="2">
                  <c:v>44</c:v>
                </c:pt>
              </c:numCache>
            </c:numRef>
          </c:val>
          <c:extLst>
            <c:ext xmlns:c16="http://schemas.microsoft.com/office/drawing/2014/chart" uri="{C3380CC4-5D6E-409C-BE32-E72D297353CC}">
              <c16:uniqueId val="{00000006-8F0C-47A3-8D15-46940B32C8D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'Kärrdalen-Slättadamm'!$C$7</c:f>
              <c:strCache>
                <c:ptCount val="1"/>
                <c:pt idx="0">
                  <c:v>Hela staden </c:v>
                </c:pt>
              </c:strCache>
            </c:strRef>
          </c:tx>
          <c:spPr>
            <a:ln w="28575" cap="rnd">
              <a:solidFill>
                <a:schemeClr val="tx1"/>
              </a:solidFill>
              <a:prstDash val="solid"/>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8A5B-4BF4-8AD0-4406CCB319A9}"/>
            </c:ext>
          </c:extLst>
        </c:ser>
        <c:ser>
          <c:idx val="1"/>
          <c:order val="1"/>
          <c:tx>
            <c:strRef>
              <c:f>'Kärrdalen-Slättadamm'!$C$8</c:f>
              <c:strCache>
                <c:ptCount val="1"/>
                <c:pt idx="0">
                  <c:v>Hisingen</c:v>
                </c:pt>
              </c:strCache>
            </c:strRef>
          </c:tx>
          <c:spPr>
            <a:ln w="44450" cap="rnd">
              <a:solidFill>
                <a:schemeClr val="accent1"/>
              </a:solidFill>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8A5B-4BF4-8AD0-4406CCB319A9}"/>
            </c:ext>
          </c:extLst>
        </c:ser>
        <c:ser>
          <c:idx val="2"/>
          <c:order val="2"/>
          <c:tx>
            <c:strRef>
              <c:f>'Kärrdalen-Slättadamm'!$C$9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8A5B-4BF4-8AD0-4406CCB319A9}"/>
            </c:ext>
          </c:extLst>
        </c:ser>
        <c:ser>
          <c:idx val="3"/>
          <c:order val="3"/>
          <c:tx>
            <c:strRef>
              <c:f>'Kärrdalen-Slättadamm'!$C$10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8A5B-4BF4-8AD0-4406CCB319A9}"/>
            </c:ext>
          </c:extLst>
        </c:ser>
        <c:ser>
          <c:idx val="4"/>
          <c:order val="4"/>
          <c:tx>
            <c:strRef>
              <c:f>'Kärrdalen-Slättadamm'!$C$11</c:f>
              <c:strCache>
                <c:ptCount val="1"/>
                <c:pt idx="0">
                  <c:v>Kärrdalen-Slättadamm</c:v>
                </c:pt>
              </c:strCache>
            </c:strRef>
          </c:tx>
          <c:spPr>
            <a:ln w="44450" cap="rnd">
              <a:solidFill>
                <a:schemeClr val="accent2"/>
              </a:solidFill>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'Kärrdalen-Slättadamm'!$D$11:$I$11</c:f>
              <c:numCache>
                <c:formatCode>0</c:formatCode>
                <c:ptCount val="6"/>
                <c:pt idx="0">
                  <c:v>87.037040000000005</c:v>
                </c:pt>
                <c:pt idx="1">
                  <c:v>81.25</c:v>
                </c:pt>
                <c:pt idx="2">
                  <c:v>83.544300000000007</c:v>
                </c:pt>
                <c:pt idx="3">
                  <c:v>81.967209999999994</c:v>
                </c:pt>
                <c:pt idx="4">
                  <c:v>78.333330000000004</c:v>
                </c:pt>
                <c:pt idx="5" formatCode="General">
                  <c:v>78</c:v>
                </c:pt>
              </c:numCache>
            </c:numRef>
          </c:val>
          <c:smooth val="0"/>
          <c:extLst>
            <c:ext xmlns:c16="http://schemas.microsoft.com/office/drawing/2014/chart" uri="{C3380CC4-5D6E-409C-BE32-E72D297353CC}">
              <c16:uniqueId val="{00000004-8A5B-4BF4-8AD0-4406CCB319A9}"/>
            </c:ext>
          </c:extLst>
        </c:ser>
        <c:ser>
          <c:idx val="5"/>
          <c:order val="5"/>
          <c:tx>
            <c:strRef>
              <c:f>'Kärrdalen-Slättadamm'!$C$12</c:f>
              <c:strCache>
                <c:ptCount val="1"/>
                <c:pt idx="0">
                  <c:v>Kärrdalen-Slättadamm - låg</c:v>
                </c:pt>
              </c:strCache>
            </c:strRef>
          </c:tx>
          <c:spPr>
            <a:ln w="6350" cap="rnd">
              <a:solidFill>
                <a:schemeClr val="accent2">
                  <a:lumMod val="60000"/>
                  <a:lumOff val="40000"/>
                </a:schemeClr>
              </a:solidFill>
              <a:prstDash val="lgDash"/>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'Kärrdalen-Slättadamm'!$D$12:$I$12</c:f>
              <c:numCache>
                <c:formatCode>0.0</c:formatCode>
                <c:ptCount val="6"/>
                <c:pt idx="0">
                  <c:v>75.209220000000002</c:v>
                </c:pt>
                <c:pt idx="1">
                  <c:v>64.065130000000011</c:v>
                </c:pt>
                <c:pt idx="2">
                  <c:v>73.687539999999998</c:v>
                </c:pt>
                <c:pt idx="3">
                  <c:v>70.290059999999997</c:v>
                </c:pt>
                <c:pt idx="4">
                  <c:v>66.168760000000006</c:v>
                </c:pt>
                <c:pt idx="5">
                  <c:v>66.377269999999996</c:v>
                </c:pt>
              </c:numCache>
            </c:numRef>
          </c:val>
          <c:smooth val="0"/>
          <c:extLst>
            <c:ext xmlns:c16="http://schemas.microsoft.com/office/drawing/2014/chart" uri="{C3380CC4-5D6E-409C-BE32-E72D297353CC}">
              <c16:uniqueId val="{00000005-8A5B-4BF4-8AD0-4406CCB319A9}"/>
            </c:ext>
          </c:extLst>
        </c:ser>
        <c:ser>
          <c:idx val="6"/>
          <c:order val="6"/>
          <c:tx>
            <c:strRef>
              <c:f>'Kärrdalen-Slättadamm'!$C$13</c:f>
              <c:strCache>
                <c:ptCount val="1"/>
                <c:pt idx="0">
                  <c:v>Kärrdalen-Slättadamm - hög</c:v>
                </c:pt>
              </c:strCache>
            </c:strRef>
          </c:tx>
          <c:spPr>
            <a:ln w="6350" cap="rnd">
              <a:solidFill>
                <a:schemeClr val="accent2">
                  <a:lumMod val="60000"/>
                  <a:lumOff val="40000"/>
                </a:schemeClr>
              </a:solidFill>
              <a:prstDash val="lgDash"/>
              <a:round/>
            </a:ln>
            <a:effectLst/>
          </c:spPr>
          <c:marker>
            <c:symbol val="none"/>
          </c:marker>
          <c:cat>
            <c:numRef>
              <c:f>'Kärrdalen-Slättadamm'!$D$6:$I$6</c:f>
              <c:numCache>
                <c:formatCode>General</c:formatCode>
                <c:ptCount val="6"/>
                <c:pt idx="0">
                  <c:v>2018</c:v>
                </c:pt>
                <c:pt idx="1">
                  <c:v>2019</c:v>
                </c:pt>
                <c:pt idx="2">
                  <c:v>2020</c:v>
                </c:pt>
                <c:pt idx="3">
                  <c:v>2021</c:v>
                </c:pt>
                <c:pt idx="4">
                  <c:v>2022</c:v>
                </c:pt>
                <c:pt idx="5">
                  <c:v>2023</c:v>
                </c:pt>
              </c:numCache>
            </c:numRef>
          </c:cat>
          <c:val>
            <c:numRef>
              <c:f>'Kärrdalen-Slättadamm'!$D$13:$I$13</c:f>
              <c:numCache>
                <c:formatCode>0.0</c:formatCode>
                <c:ptCount val="6"/>
                <c:pt idx="0">
                  <c:v>93.694829999999996</c:v>
                </c:pt>
                <c:pt idx="1">
                  <c:v>91.328980000000001</c:v>
                </c:pt>
                <c:pt idx="2">
                  <c:v>90.199759999999998</c:v>
                </c:pt>
                <c:pt idx="3">
                  <c:v>89.725650000000002</c:v>
                </c:pt>
                <c:pt idx="4">
                  <c:v>86.984309999999994</c:v>
                </c:pt>
                <c:pt idx="5">
                  <c:v>86.596910000000008</c:v>
                </c:pt>
              </c:numCache>
            </c:numRef>
          </c:val>
          <c:smooth val="0"/>
          <c:extLst>
            <c:ext xmlns:c16="http://schemas.microsoft.com/office/drawing/2014/chart" uri="{C3380CC4-5D6E-409C-BE32-E72D297353CC}">
              <c16:uniqueId val="{00000006-8A5B-4BF4-8AD0-4406CCB319A9}"/>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5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'Kärrdalen-Slättadamm'!$C$23</c:f>
              <c:strCache>
                <c:ptCount val="1"/>
                <c:pt idx="0">
                  <c:v>Hela staden</c:v>
                </c:pt>
              </c:strCache>
            </c:strRef>
          </c:tx>
          <c:spPr>
            <a:ln w="28575" cap="rnd">
              <a:solidFill>
                <a:schemeClr val="tx1"/>
              </a:solidFill>
              <a:prstDash val="solid"/>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EA4B-4501-A461-95CE5284936A}"/>
            </c:ext>
          </c:extLst>
        </c:ser>
        <c:ser>
          <c:idx val="1"/>
          <c:order val="1"/>
          <c:tx>
            <c:strRef>
              <c:f>'Kärrdalen-Slättadamm'!$C$24</c:f>
              <c:strCache>
                <c:ptCount val="1"/>
                <c:pt idx="0">
                  <c:v>Hisingen</c:v>
                </c:pt>
              </c:strCache>
            </c:strRef>
          </c:tx>
          <c:spPr>
            <a:ln w="44450" cap="rnd">
              <a:solidFill>
                <a:schemeClr val="accent1"/>
              </a:solidFill>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'Kärrdalen-Slättadamm'!$D$24:$K$24</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EA4B-4501-A461-95CE5284936A}"/>
            </c:ext>
          </c:extLst>
        </c:ser>
        <c:ser>
          <c:idx val="2"/>
          <c:order val="2"/>
          <c:tx>
            <c:strRef>
              <c:f>'Kärrdalen-Slättadamm'!$C$25</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'Kärrdalen-Slättadamm'!$D$25:$K$25</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EA4B-4501-A461-95CE5284936A}"/>
            </c:ext>
          </c:extLst>
        </c:ser>
        <c:ser>
          <c:idx val="3"/>
          <c:order val="3"/>
          <c:tx>
            <c:strRef>
              <c:f>'Kärrdalen-Slättadamm'!$C$26</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'Kärrdalen-Slättadamm'!$D$26:$K$26</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EA4B-4501-A461-95CE5284936A}"/>
            </c:ext>
          </c:extLst>
        </c:ser>
        <c:ser>
          <c:idx val="4"/>
          <c:order val="4"/>
          <c:tx>
            <c:strRef>
              <c:f>'Kärrdalen-Slättadamm'!$C$27</c:f>
              <c:strCache>
                <c:ptCount val="1"/>
                <c:pt idx="0">
                  <c:v>Kärrdalen-Slättadamm</c:v>
                </c:pt>
              </c:strCache>
            </c:strRef>
          </c:tx>
          <c:spPr>
            <a:ln w="44450" cap="rnd">
              <a:solidFill>
                <a:schemeClr val="accent2"/>
              </a:solidFill>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'Kärrdalen-Slättadamm'!$D$27:$K$27</c:f>
              <c:numCache>
                <c:formatCode>0.0</c:formatCode>
                <c:ptCount val="8"/>
                <c:pt idx="0">
                  <c:v>7.3333329999999997</c:v>
                </c:pt>
                <c:pt idx="1">
                  <c:v>7.3170729999999997</c:v>
                </c:pt>
                <c:pt idx="2">
                  <c:v>7.5272730000000001</c:v>
                </c:pt>
                <c:pt idx="3">
                  <c:v>8.125</c:v>
                </c:pt>
                <c:pt idx="4">
                  <c:v>7.3291139999999997</c:v>
                </c:pt>
                <c:pt idx="5">
                  <c:v>7.4426230000000002</c:v>
                </c:pt>
                <c:pt idx="6">
                  <c:v>7.2950819999999998</c:v>
                </c:pt>
                <c:pt idx="7">
                  <c:v>7.375</c:v>
                </c:pt>
              </c:numCache>
            </c:numRef>
          </c:val>
          <c:smooth val="0"/>
          <c:extLst>
            <c:ext xmlns:c16="http://schemas.microsoft.com/office/drawing/2014/chart" uri="{C3380CC4-5D6E-409C-BE32-E72D297353CC}">
              <c16:uniqueId val="{00000004-EA4B-4501-A461-95CE5284936A}"/>
            </c:ext>
          </c:extLst>
        </c:ser>
        <c:ser>
          <c:idx val="5"/>
          <c:order val="5"/>
          <c:tx>
            <c:strRef>
              <c:f>'Kärrdalen-Slättadamm'!$C$28</c:f>
              <c:strCache>
                <c:ptCount val="1"/>
                <c:pt idx="0">
                  <c:v>Kärrdalen-Slättadamm - låg</c:v>
                </c:pt>
              </c:strCache>
            </c:strRef>
          </c:tx>
          <c:spPr>
            <a:ln w="6350" cap="rnd">
              <a:solidFill>
                <a:schemeClr val="accent2">
                  <a:lumMod val="60000"/>
                  <a:lumOff val="40000"/>
                </a:schemeClr>
              </a:solidFill>
              <a:prstDash val="lgDash"/>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'Kärrdalen-Slättadamm'!$D$28:$K$28</c:f>
              <c:numCache>
                <c:formatCode>0.0</c:formatCode>
                <c:ptCount val="8"/>
                <c:pt idx="0">
                  <c:v>6.7244650000000004</c:v>
                </c:pt>
                <c:pt idx="1">
                  <c:v>6.6007189999999998</c:v>
                </c:pt>
                <c:pt idx="2">
                  <c:v>7.0503169999999997</c:v>
                </c:pt>
                <c:pt idx="3">
                  <c:v>7.6288629999999999</c:v>
                </c:pt>
                <c:pt idx="4">
                  <c:v>6.9394210000000003</c:v>
                </c:pt>
                <c:pt idx="5">
                  <c:v>6.9311579999999999</c:v>
                </c:pt>
                <c:pt idx="6">
                  <c:v>6.725708</c:v>
                </c:pt>
                <c:pt idx="7">
                  <c:v>6.8629860000000003</c:v>
                </c:pt>
              </c:numCache>
            </c:numRef>
          </c:val>
          <c:smooth val="0"/>
          <c:extLst>
            <c:ext xmlns:c16="http://schemas.microsoft.com/office/drawing/2014/chart" uri="{C3380CC4-5D6E-409C-BE32-E72D297353CC}">
              <c16:uniqueId val="{00000005-EA4B-4501-A461-95CE5284936A}"/>
            </c:ext>
          </c:extLst>
        </c:ser>
        <c:ser>
          <c:idx val="6"/>
          <c:order val="6"/>
          <c:tx>
            <c:strRef>
              <c:f>'Kärrdalen-Slättadamm'!$C$29</c:f>
              <c:strCache>
                <c:ptCount val="1"/>
                <c:pt idx="0">
                  <c:v>Kärrdalen-Slättadamm - hög</c:v>
                </c:pt>
              </c:strCache>
            </c:strRef>
          </c:tx>
          <c:spPr>
            <a:ln w="6350" cap="rnd">
              <a:solidFill>
                <a:schemeClr val="accent2">
                  <a:lumMod val="60000"/>
                  <a:lumOff val="40000"/>
                </a:schemeClr>
              </a:solidFill>
              <a:prstDash val="lgDash"/>
              <a:round/>
            </a:ln>
            <a:effectLst/>
          </c:spPr>
          <c:marker>
            <c:symbol val="none"/>
          </c:marker>
          <c:cat>
            <c:numRef>
              <c:f>'Kärrdalen-Slättadamm'!$D$22:$K$22</c:f>
              <c:numCache>
                <c:formatCode>0</c:formatCode>
                <c:ptCount val="8"/>
                <c:pt idx="0">
                  <c:v>2016</c:v>
                </c:pt>
                <c:pt idx="1">
                  <c:v>2017</c:v>
                </c:pt>
                <c:pt idx="2">
                  <c:v>2018</c:v>
                </c:pt>
                <c:pt idx="3">
                  <c:v>2019</c:v>
                </c:pt>
                <c:pt idx="4">
                  <c:v>2020</c:v>
                </c:pt>
                <c:pt idx="5">
                  <c:v>2021</c:v>
                </c:pt>
                <c:pt idx="6">
                  <c:v>2022</c:v>
                </c:pt>
                <c:pt idx="7">
                  <c:v>2023</c:v>
                </c:pt>
              </c:numCache>
            </c:numRef>
          </c:cat>
          <c:val>
            <c:numRef>
              <c:f>'Kärrdalen-Slättadamm'!$D$29:$K$29</c:f>
              <c:numCache>
                <c:formatCode>0.0</c:formatCode>
                <c:ptCount val="8"/>
                <c:pt idx="0">
                  <c:v>7.942202</c:v>
                </c:pt>
                <c:pt idx="1">
                  <c:v>8.0334269999999997</c:v>
                </c:pt>
                <c:pt idx="2">
                  <c:v>8.0042290000000005</c:v>
                </c:pt>
                <c:pt idx="3">
                  <c:v>8.6211369999999992</c:v>
                </c:pt>
                <c:pt idx="4">
                  <c:v>7.718807</c:v>
                </c:pt>
                <c:pt idx="5">
                  <c:v>7.9540879999999996</c:v>
                </c:pt>
                <c:pt idx="6">
                  <c:v>7.8644559999999997</c:v>
                </c:pt>
                <c:pt idx="7">
                  <c:v>7.8870139999999997</c:v>
                </c:pt>
              </c:numCache>
            </c:numRef>
          </c:val>
          <c:smooth val="0"/>
          <c:extLst>
            <c:ext xmlns:c16="http://schemas.microsoft.com/office/drawing/2014/chart" uri="{C3380CC4-5D6E-409C-BE32-E72D297353CC}">
              <c16:uniqueId val="{00000006-EA4B-4501-A461-95CE5284936A}"/>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9"/>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'Kärrdalen-Slättadamm'!$D$45</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'Kärrdalen-Slättadamm'!$C$46:$C$53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'Kärrdalen-Slättadamm'!$D$46:$D$53</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62A-4CA0-B1E2-916043E79C34}"/>
            </c:ext>
          </c:extLst>
        </c:ser>
        <c:ser>
          <c:idx val="1"/>
          <c:order val="1"/>
          <c:tx>
            <c:strRef>
              <c:f>'Kärrdalen-Slättadamm'!$E$45</c:f>
              <c:strCache>
                <c:ptCount val="1"/>
                <c:pt idx="0">
                  <c:v>Kärrdalen-Slättadamm</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'Kärrdalen-Slättadamm'!$C$46:$C$53</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'Kärrdalen-Slättadamm'!$E$46:$E$53</c:f>
              <c:numCache>
                <c:formatCode>0</c:formatCode>
                <c:ptCount val="8"/>
                <c:pt idx="0">
                  <c:v>7</c:v>
                </c:pt>
                <c:pt idx="1">
                  <c:v>7.5</c:v>
                </c:pt>
                <c:pt idx="2">
                  <c:v>9</c:v>
                </c:pt>
                <c:pt idx="3">
                  <c:v>13.5</c:v>
                </c:pt>
                <c:pt idx="4">
                  <c:v>18.5</c:v>
                </c:pt>
                <c:pt idx="5">
                  <c:v>20</c:v>
                </c:pt>
                <c:pt idx="6">
                  <c:v>21.5</c:v>
                </c:pt>
                <c:pt idx="7">
                  <c:v>17.5</c:v>
                </c:pt>
              </c:numCache>
            </c:numRef>
          </c:val>
          <c:extLst>
            <c:ext xmlns:c16="http://schemas.microsoft.com/office/drawing/2014/chart" uri="{C3380CC4-5D6E-409C-BE32-E72D297353CC}">
              <c16:uniqueId val="{00000001-362A-4CA0-B1E2-916043E79C34}"/>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'Östra Biskopsgården'!$D$85</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'Östra Biskopsgården'!$C$86:$C$88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'Östra Biskopsgården'!$D$86:$D$88</c:f>
              <c:numCache>
                <c:formatCode>0%</c:formatCode>
                <c:ptCount val="3"/>
                <c:pt idx="0">
                  <c:v>0.1575</c:v>
                </c:pt>
                <c:pt idx="1">
                  <c:v>0.192</c:v>
                </c:pt>
                <c:pt idx="2">
                  <c:v>0.31</c:v>
                </c:pt>
              </c:numCache>
            </c:numRef>
          </c:val>
          <c:extLst>
            <c:ext xmlns:c16="http://schemas.microsoft.com/office/drawing/2014/chart" uri="{C3380CC4-5D6E-409C-BE32-E72D297353CC}">
              <c16:uniqueId val="{00000000-55BF-4276-8220-5E9AF5E1642F}"/>
            </c:ext>
          </c:extLst>
        </c:ser>
        <c:ser>
          <c:idx val="1"/>
          <c:order val="1"/>
          <c:tx>
            <c:strRef>
              <c:f>'Östra Biskopsgården'!$E$85</c:f>
              <c:strCache>
                <c:ptCount val="1"/>
                <c:pt idx="0">
                  <c:v>Östra Biskopsgården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'Östra Biskopsgården'!$C$86:$C$88</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'Östra Biskopsgården'!$E$86:$E$88</c:f>
              <c:numCache>
                <c:formatCode>0%</c:formatCode>
                <c:ptCount val="3"/>
                <c:pt idx="0">
                  <c:v>0.38</c:v>
                </c:pt>
                <c:pt idx="1">
                  <c:v>0.28499999999999998</c:v>
                </c:pt>
                <c:pt idx="2">
                  <c:v>0.28000000000000003</c:v>
                </c:pt>
              </c:numCache>
            </c:numRef>
          </c:val>
          <c:extLst>
            <c:ext xmlns:c16="http://schemas.microsoft.com/office/drawing/2014/chart" uri="{C3380CC4-5D6E-409C-BE32-E72D297353CC}">
              <c16:uniqueId val="{00000001-55BF-4276-8220-5E9AF5E1642F}"/>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'Östra Biskopsgården'!$C$65</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54F-4441-832D-D5177C7BD63B}"/>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54F-4441-832D-D5177C7BD63B}"/>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54F-4441-832D-D5177C7BD63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'Östra Biskopsgården'!$D$64:$F$64</c:f>
              <c:strCache>
                <c:ptCount val="3"/>
                <c:pt idx="0">
                  <c:v>Åt rätt håll</c:v>
                </c:pt>
                <c:pt idx="1">
                  <c:v>Ingen uppfattning</c:v>
                </c:pt>
                <c:pt idx="2">
                  <c:v>Åt fel håll</c:v>
                </c:pt>
              </c:strCache>
            </c:strRef>
          </c:cat>
          <c:val>
            <c:numRef>
              <c:f>'Östra Biskopsgården'!$D$65:$F$65</c:f>
              <c:numCache>
                <c:formatCode>General</c:formatCode>
                <c:ptCount val="3"/>
                <c:pt idx="0">
                  <c:v>53</c:v>
                </c:pt>
                <c:pt idx="1">
                  <c:v>25</c:v>
                </c:pt>
                <c:pt idx="2">
                  <c:v>22</c:v>
                </c:pt>
              </c:numCache>
            </c:numRef>
          </c:val>
          <c:extLst>
            <c:ext xmlns:c16="http://schemas.microsoft.com/office/drawing/2014/chart" uri="{C3380CC4-5D6E-409C-BE32-E72D297353CC}">
              <c16:uniqueId val="{00000006-554F-4441-832D-D5177C7BD63B}"/>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'Östra Biskopsgården'!$C$77</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D3A-4EA5-A979-7F1B39B5CC9A}"/>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D3A-4EA5-A979-7F1B39B5CC9A}"/>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D3A-4EA5-A979-7F1B39B5CC9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'Östra Biskopsgården'!$D$76:$F$76</c:f>
              <c:strCache>
                <c:ptCount val="3"/>
                <c:pt idx="0">
                  <c:v>Minskat</c:v>
                </c:pt>
                <c:pt idx="1">
                  <c:v>Varken eller</c:v>
                </c:pt>
                <c:pt idx="2">
                  <c:v>Ökat</c:v>
                </c:pt>
              </c:strCache>
            </c:strRef>
          </c:cat>
          <c:val>
            <c:numRef>
              <c:f>'Östra Biskopsgården'!$D$77:$F$77</c:f>
              <c:numCache>
                <c:formatCode>General</c:formatCode>
                <c:ptCount val="3"/>
                <c:pt idx="0">
                  <c:v>18</c:v>
                </c:pt>
                <c:pt idx="1">
                  <c:v>52</c:v>
                </c:pt>
                <c:pt idx="2">
                  <c:v>30</c:v>
                </c:pt>
              </c:numCache>
            </c:numRef>
          </c:val>
          <c:extLst>
            <c:ext xmlns:c16="http://schemas.microsoft.com/office/drawing/2014/chart" uri="{C3380CC4-5D6E-409C-BE32-E72D297353CC}">
              <c16:uniqueId val="{00000006-9D3A-4EA5-A979-7F1B39B5CC9A}"/>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'Östra Biskopsgården'!$C$7</c:f>
              <c:strCache>
                <c:ptCount val="1"/>
                <c:pt idx="0">
                  <c:v>Hela staden </c:v>
                </c:pt>
              </c:strCache>
            </c:strRef>
          </c:tx>
          <c:spPr>
            <a:ln w="28575" cap="rnd">
              <a:solidFill>
                <a:schemeClr val="tx1"/>
              </a:solidFill>
              <a:prstDash val="solid"/>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9963-4FC1-B013-A466AC96D709}"/>
            </c:ext>
          </c:extLst>
        </c:ser>
        <c:ser>
          <c:idx val="1"/>
          <c:order val="1"/>
          <c:tx>
            <c:strRef>
              <c:f>'Östra Biskopsgården'!$C$8</c:f>
              <c:strCache>
                <c:ptCount val="1"/>
                <c:pt idx="0">
                  <c:v>Hisingen</c:v>
                </c:pt>
              </c:strCache>
            </c:strRef>
          </c:tx>
          <c:spPr>
            <a:ln w="44450" cap="rnd">
              <a:solidFill>
                <a:schemeClr val="accent1"/>
              </a:solidFill>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9963-4FC1-B013-A466AC96D709}"/>
            </c:ext>
          </c:extLst>
        </c:ser>
        <c:ser>
          <c:idx val="2"/>
          <c:order val="2"/>
          <c:tx>
            <c:strRef>
              <c:f>'Östra Biskopsgården'!$C$9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9963-4FC1-B013-A466AC96D709}"/>
            </c:ext>
          </c:extLst>
        </c:ser>
        <c:ser>
          <c:idx val="3"/>
          <c:order val="3"/>
          <c:tx>
            <c:strRef>
              <c:f>'Östra Biskopsgården'!$C$10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9963-4FC1-B013-A466AC96D709}"/>
            </c:ext>
          </c:extLst>
        </c:ser>
        <c:ser>
          <c:idx val="4"/>
          <c:order val="4"/>
          <c:tx>
            <c:strRef>
              <c:f>'Östra Biskopsgården'!$C$11</c:f>
              <c:strCache>
                <c:ptCount val="1"/>
                <c:pt idx="0">
                  <c:v>Östra Biskopsgården</c:v>
                </c:pt>
              </c:strCache>
            </c:strRef>
          </c:tx>
          <c:spPr>
            <a:ln w="44450" cap="rnd">
              <a:solidFill>
                <a:schemeClr val="accent2"/>
              </a:solidFill>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Biskopsgården'!$D$11:$I$11</c:f>
              <c:numCache>
                <c:formatCode>0</c:formatCode>
                <c:ptCount val="6"/>
                <c:pt idx="0">
                  <c:v>37.93103</c:v>
                </c:pt>
                <c:pt idx="1">
                  <c:v>60.526319999999998</c:v>
                </c:pt>
                <c:pt idx="2">
                  <c:v>59.615379999999995</c:v>
                </c:pt>
                <c:pt idx="3">
                  <c:v>59.090909999999994</c:v>
                </c:pt>
                <c:pt idx="4">
                  <c:v>55.07246</c:v>
                </c:pt>
                <c:pt idx="5" formatCode="General">
                  <c:v>72</c:v>
                </c:pt>
              </c:numCache>
            </c:numRef>
          </c:val>
          <c:smooth val="0"/>
          <c:extLst>
            <c:ext xmlns:c16="http://schemas.microsoft.com/office/drawing/2014/chart" uri="{C3380CC4-5D6E-409C-BE32-E72D297353CC}">
              <c16:uniqueId val="{00000004-9963-4FC1-B013-A466AC96D709}"/>
            </c:ext>
          </c:extLst>
        </c:ser>
        <c:ser>
          <c:idx val="5"/>
          <c:order val="5"/>
          <c:tx>
            <c:strRef>
              <c:f>'Östra Biskopsgården'!$C$12</c:f>
              <c:strCache>
                <c:ptCount val="1"/>
                <c:pt idx="0">
                  <c:v>Östra Biskopsgården - låg</c:v>
                </c:pt>
              </c:strCache>
            </c:strRef>
          </c:tx>
          <c:spPr>
            <a:ln w="6350" cap="rnd">
              <a:solidFill>
                <a:schemeClr val="accent2">
                  <a:lumMod val="60000"/>
                  <a:lumOff val="40000"/>
                </a:schemeClr>
              </a:solidFill>
              <a:prstDash val="lgDash"/>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Biskopsgården'!$D$12:$I$12</c:f>
              <c:numCache>
                <c:formatCode>0.0</c:formatCode>
                <c:ptCount val="6"/>
                <c:pt idx="0">
                  <c:v>22.392569999999999</c:v>
                </c:pt>
                <c:pt idx="1">
                  <c:v>44.438980000000001</c:v>
                </c:pt>
                <c:pt idx="2">
                  <c:v>45.893160000000002</c:v>
                </c:pt>
                <c:pt idx="3">
                  <c:v>44.189489999999999</c:v>
                </c:pt>
                <c:pt idx="4">
                  <c:v>43.26876</c:v>
                </c:pt>
                <c:pt idx="5">
                  <c:v>59.757420000000003</c:v>
                </c:pt>
              </c:numCache>
            </c:numRef>
          </c:val>
          <c:smooth val="0"/>
          <c:extLst>
            <c:ext xmlns:c16="http://schemas.microsoft.com/office/drawing/2014/chart" uri="{C3380CC4-5D6E-409C-BE32-E72D297353CC}">
              <c16:uniqueId val="{00000005-9963-4FC1-B013-A466AC96D709}"/>
            </c:ext>
          </c:extLst>
        </c:ser>
        <c:ser>
          <c:idx val="6"/>
          <c:order val="6"/>
          <c:tx>
            <c:strRef>
              <c:f>'Östra Biskopsgården'!$C$13</c:f>
              <c:strCache>
                <c:ptCount val="1"/>
                <c:pt idx="0">
                  <c:v>Östra Biskopsgården - hög</c:v>
                </c:pt>
              </c:strCache>
            </c:strRef>
          </c:tx>
          <c:spPr>
            <a:ln w="6350" cap="rnd">
              <a:solidFill>
                <a:schemeClr val="accent2">
                  <a:lumMod val="60000"/>
                  <a:lumOff val="40000"/>
                </a:schemeClr>
              </a:solidFill>
              <a:prstDash val="lgDash"/>
              <a:round/>
            </a:ln>
            <a:effectLst/>
          </c:spPr>
          <c:marker>
            <c:symbol val="none"/>
          </c:marker>
          <c:cat>
            <c:numRef>
              <c:f>'Östra Biskopsgården'!$D$6:$I$6</c:f>
              <c:numCache>
                <c:formatCode>General</c:formatCode>
                <c:ptCount val="6"/>
                <c:pt idx="0">
                  <c:v>2018</c:v>
                </c:pt>
                <c:pt idx="1">
                  <c:v>2019</c:v>
                </c:pt>
                <c:pt idx="2">
                  <c:v>2020</c:v>
                </c:pt>
                <c:pt idx="3">
                  <c:v>2021</c:v>
                </c:pt>
                <c:pt idx="4">
                  <c:v>2022</c:v>
                </c:pt>
                <c:pt idx="5">
                  <c:v>2023</c:v>
                </c:pt>
              </c:numCache>
            </c:numRef>
          </c:cat>
          <c:val>
            <c:numRef>
              <c:f>'Östra Biskopsgården'!$D$13:$I$13</c:f>
              <c:numCache>
                <c:formatCode>0.0</c:formatCode>
                <c:ptCount val="6"/>
                <c:pt idx="0">
                  <c:v>56.413990000000005</c:v>
                </c:pt>
                <c:pt idx="1">
                  <c:v>74.616320000000002</c:v>
                </c:pt>
                <c:pt idx="2">
                  <c:v>71.982110000000006</c:v>
                </c:pt>
                <c:pt idx="3">
                  <c:v>72.49051</c:v>
                </c:pt>
                <c:pt idx="4">
                  <c:v>66.331270000000004</c:v>
                </c:pt>
                <c:pt idx="5">
                  <c:v>81.125060000000005</c:v>
                </c:pt>
              </c:numCache>
            </c:numRef>
          </c:val>
          <c:smooth val="0"/>
          <c:extLst>
            <c:ext xmlns:c16="http://schemas.microsoft.com/office/drawing/2014/chart" uri="{C3380CC4-5D6E-409C-BE32-E72D297353CC}">
              <c16:uniqueId val="{00000006-9963-4FC1-B013-A466AC96D709}"/>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2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'Östra Biskopsgården'!$C$24</c:f>
              <c:strCache>
                <c:ptCount val="1"/>
                <c:pt idx="0">
                  <c:v>Hela staden</c:v>
                </c:pt>
              </c:strCache>
            </c:strRef>
          </c:tx>
          <c:spPr>
            <a:ln w="28575" cap="rnd">
              <a:solidFill>
                <a:schemeClr val="tx1"/>
              </a:solidFill>
              <a:prstDash val="solid"/>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21FC-4EC5-A99B-8459EB6DFD0C}"/>
            </c:ext>
          </c:extLst>
        </c:ser>
        <c:ser>
          <c:idx val="1"/>
          <c:order val="1"/>
          <c:tx>
            <c:strRef>
              <c:f>'Östra Biskopsgården'!$C$25</c:f>
              <c:strCache>
                <c:ptCount val="1"/>
                <c:pt idx="0">
                  <c:v>Hisingen</c:v>
                </c:pt>
              </c:strCache>
            </c:strRef>
          </c:tx>
          <c:spPr>
            <a:ln w="44450" cap="rnd">
              <a:solidFill>
                <a:schemeClr val="accent1"/>
              </a:solidFill>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Biskopsgården'!$D$25:$K$25</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21FC-4EC5-A99B-8459EB6DFD0C}"/>
            </c:ext>
          </c:extLst>
        </c:ser>
        <c:ser>
          <c:idx val="2"/>
          <c:order val="2"/>
          <c:tx>
            <c:strRef>
              <c:f>'Östra Biskopsgården'!$C$26</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Biskopsgården'!$D$26:$K$26</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21FC-4EC5-A99B-8459EB6DFD0C}"/>
            </c:ext>
          </c:extLst>
        </c:ser>
        <c:ser>
          <c:idx val="3"/>
          <c:order val="3"/>
          <c:tx>
            <c:strRef>
              <c:f>'Östra Biskopsgården'!$C$27</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Biskopsgården'!$D$27:$K$27</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21FC-4EC5-A99B-8459EB6DFD0C}"/>
            </c:ext>
          </c:extLst>
        </c:ser>
        <c:ser>
          <c:idx val="4"/>
          <c:order val="4"/>
          <c:tx>
            <c:strRef>
              <c:f>'Östra Biskopsgården'!$C$28</c:f>
              <c:strCache>
                <c:ptCount val="1"/>
                <c:pt idx="0">
                  <c:v>Östra Biskopsgården</c:v>
                </c:pt>
              </c:strCache>
            </c:strRef>
          </c:tx>
          <c:spPr>
            <a:ln w="44450" cap="rnd">
              <a:solidFill>
                <a:schemeClr val="accent2"/>
              </a:solidFill>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Biskopsgården'!$D$28:$K$28</c:f>
              <c:numCache>
                <c:formatCode>0.0</c:formatCode>
                <c:ptCount val="8"/>
                <c:pt idx="0">
                  <c:v>6.15</c:v>
                </c:pt>
                <c:pt idx="1">
                  <c:v>6.56</c:v>
                </c:pt>
                <c:pt idx="2">
                  <c:v>5.4285709999999998</c:v>
                </c:pt>
                <c:pt idx="3">
                  <c:v>6.1315790000000003</c:v>
                </c:pt>
                <c:pt idx="4">
                  <c:v>6.381818</c:v>
                </c:pt>
                <c:pt idx="5">
                  <c:v>6.4545450000000004</c:v>
                </c:pt>
                <c:pt idx="6">
                  <c:v>6.2058819999999999</c:v>
                </c:pt>
                <c:pt idx="7">
                  <c:v>6.1617649999999999</c:v>
                </c:pt>
              </c:numCache>
            </c:numRef>
          </c:val>
          <c:smooth val="0"/>
          <c:extLst>
            <c:ext xmlns:c16="http://schemas.microsoft.com/office/drawing/2014/chart" uri="{C3380CC4-5D6E-409C-BE32-E72D297353CC}">
              <c16:uniqueId val="{00000004-21FC-4EC5-A99B-8459EB6DFD0C}"/>
            </c:ext>
          </c:extLst>
        </c:ser>
        <c:ser>
          <c:idx val="5"/>
          <c:order val="5"/>
          <c:tx>
            <c:strRef>
              <c:f>'Östra Biskopsgården'!$C$29</c:f>
              <c:strCache>
                <c:ptCount val="1"/>
                <c:pt idx="0">
                  <c:v>Östra Biskopsgården - låg</c:v>
                </c:pt>
              </c:strCache>
            </c:strRef>
          </c:tx>
          <c:spPr>
            <a:ln w="6350" cap="rnd">
              <a:solidFill>
                <a:schemeClr val="accent2">
                  <a:lumMod val="60000"/>
                  <a:lumOff val="40000"/>
                </a:schemeClr>
              </a:solidFill>
              <a:prstDash val="lgDash"/>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Biskopsgården'!$D$29:$K$29</c:f>
              <c:numCache>
                <c:formatCode>0.0</c:formatCode>
                <c:ptCount val="8"/>
                <c:pt idx="0">
                  <c:v>5.3728350000000002</c:v>
                </c:pt>
                <c:pt idx="1">
                  <c:v>5.8896660000000001</c:v>
                </c:pt>
                <c:pt idx="2">
                  <c:v>4.2291220000000003</c:v>
                </c:pt>
                <c:pt idx="3">
                  <c:v>5.3107600000000001</c:v>
                </c:pt>
                <c:pt idx="4">
                  <c:v>5.8210369999999996</c:v>
                </c:pt>
                <c:pt idx="5">
                  <c:v>5.769571</c:v>
                </c:pt>
                <c:pt idx="6">
                  <c:v>5.6198170000000003</c:v>
                </c:pt>
                <c:pt idx="7">
                  <c:v>5.6143289999999997</c:v>
                </c:pt>
              </c:numCache>
            </c:numRef>
          </c:val>
          <c:smooth val="0"/>
          <c:extLst>
            <c:ext xmlns:c16="http://schemas.microsoft.com/office/drawing/2014/chart" uri="{C3380CC4-5D6E-409C-BE32-E72D297353CC}">
              <c16:uniqueId val="{00000005-21FC-4EC5-A99B-8459EB6DFD0C}"/>
            </c:ext>
          </c:extLst>
        </c:ser>
        <c:ser>
          <c:idx val="6"/>
          <c:order val="6"/>
          <c:tx>
            <c:strRef>
              <c:f>'Östra Biskopsgården'!$C$30</c:f>
              <c:strCache>
                <c:ptCount val="1"/>
                <c:pt idx="0">
                  <c:v>Östra Biskopsgården - hög</c:v>
                </c:pt>
              </c:strCache>
            </c:strRef>
          </c:tx>
          <c:spPr>
            <a:ln w="6350" cap="rnd">
              <a:solidFill>
                <a:schemeClr val="accent2">
                  <a:lumMod val="60000"/>
                  <a:lumOff val="40000"/>
                </a:schemeClr>
              </a:solidFill>
              <a:prstDash val="lgDash"/>
              <a:round/>
            </a:ln>
            <a:effectLst/>
          </c:spPr>
          <c:marker>
            <c:symbol val="none"/>
          </c:marker>
          <c:cat>
            <c:numRef>
              <c:f>'Östra Biskopsgården'!$D$23:$K$23</c:f>
              <c:numCache>
                <c:formatCode>0</c:formatCode>
                <c:ptCount val="8"/>
                <c:pt idx="0">
                  <c:v>2016</c:v>
                </c:pt>
                <c:pt idx="1">
                  <c:v>2017</c:v>
                </c:pt>
                <c:pt idx="2">
                  <c:v>2018</c:v>
                </c:pt>
                <c:pt idx="3">
                  <c:v>2019</c:v>
                </c:pt>
                <c:pt idx="4">
                  <c:v>2020</c:v>
                </c:pt>
                <c:pt idx="5">
                  <c:v>2021</c:v>
                </c:pt>
                <c:pt idx="6">
                  <c:v>2022</c:v>
                </c:pt>
                <c:pt idx="7">
                  <c:v>2023</c:v>
                </c:pt>
              </c:numCache>
            </c:numRef>
          </c:cat>
          <c:val>
            <c:numRef>
              <c:f>'Östra Biskopsgården'!$D$30:$K$30</c:f>
              <c:numCache>
                <c:formatCode>0.0</c:formatCode>
                <c:ptCount val="8"/>
                <c:pt idx="0">
                  <c:v>6.9271649999999996</c:v>
                </c:pt>
                <c:pt idx="1">
                  <c:v>7.230334</c:v>
                </c:pt>
                <c:pt idx="2">
                  <c:v>6.6280210000000004</c:v>
                </c:pt>
                <c:pt idx="3">
                  <c:v>6.9523979999999996</c:v>
                </c:pt>
                <c:pt idx="4">
                  <c:v>6.9425990000000004</c:v>
                </c:pt>
                <c:pt idx="5">
                  <c:v>7.1395200000000001</c:v>
                </c:pt>
                <c:pt idx="6">
                  <c:v>6.7919470000000004</c:v>
                </c:pt>
                <c:pt idx="7">
                  <c:v>6.7092010000000002</c:v>
                </c:pt>
              </c:numCache>
            </c:numRef>
          </c:val>
          <c:smooth val="0"/>
          <c:extLst>
            <c:ext xmlns:c16="http://schemas.microsoft.com/office/drawing/2014/chart" uri="{C3380CC4-5D6E-409C-BE32-E72D297353CC}">
              <c16:uniqueId val="{00000006-21FC-4EC5-A99B-8459EB6DFD0C}"/>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4"/>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inte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5245215147"/>
          <c:w val="0.9406847295078905"/>
          <c:h val="0.72783885612148713"/>
        </c:manualLayout>
      </c:layout>
      <c:barChart>
        <c:barDir val="col"/>
        <c:grouping val="clustered"/>
        <c:varyColors val="0"/>
        <c:ser>
          <c:idx val="0"/>
          <c:order val="0"/>
          <c:tx>
            <c:strRef>
              <c:f>'Östra Biskopsgården'!$D$46</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'Östra Biskopsgården'!$C$47:$C$54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'Östra Biskopsgården'!$D$47:$D$54</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3A2F-415C-9240-B47DCDE13FBE}"/>
            </c:ext>
          </c:extLst>
        </c:ser>
        <c:ser>
          <c:idx val="1"/>
          <c:order val="1"/>
          <c:tx>
            <c:strRef>
              <c:f>'Östra Biskopsgården'!$E$46</c:f>
              <c:strCache>
                <c:ptCount val="1"/>
                <c:pt idx="0">
                  <c:v>Östra Biskopsgården</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'Östra Biskopsgården'!$C$47:$C$54</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'Östra Biskopsgården'!$E$47:$E$54</c:f>
              <c:numCache>
                <c:formatCode>0</c:formatCode>
                <c:ptCount val="8"/>
                <c:pt idx="0">
                  <c:v>7</c:v>
                </c:pt>
                <c:pt idx="1">
                  <c:v>10.5</c:v>
                </c:pt>
                <c:pt idx="2">
                  <c:v>13.5</c:v>
                </c:pt>
                <c:pt idx="3">
                  <c:v>10.5</c:v>
                </c:pt>
                <c:pt idx="4">
                  <c:v>14.5</c:v>
                </c:pt>
                <c:pt idx="5">
                  <c:v>22</c:v>
                </c:pt>
                <c:pt idx="6">
                  <c:v>21</c:v>
                </c:pt>
                <c:pt idx="7">
                  <c:v>19.5</c:v>
                </c:pt>
              </c:numCache>
            </c:numRef>
          </c:val>
          <c:extLst>
            <c:ext xmlns:c16="http://schemas.microsoft.com/office/drawing/2014/chart" uri="{C3380CC4-5D6E-409C-BE32-E72D297353CC}">
              <c16:uniqueId val="{00000001-3A2F-415C-9240-B47DCDE13FBE}"/>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känner sig trygga i bostadsområdet</a:t>
            </a:r>
          </a:p>
        </c:rich>
      </c:tx>
      <c:overlay val="0"/>
      <c:spPr>
        <a:noFill/>
        <a:ln>
          <a:noFill/>
        </a:ln>
        <a:effectLst/>
      </c:spPr>
    </c:title>
    <c:autoTitleDeleted val="0"/>
    <c:plotArea>
      <c:layout/>
      <c:lineChart>
        <c:grouping val="standard"/>
        <c:varyColors val="0"/>
        <c:ser>
          <c:idx val="0"/>
          <c:order val="0"/>
          <c:tx>
            <c:strRef>
              <c:f>HISINGEN!$B$7</c:f>
              <c:strCache>
                <c:ptCount val="1"/>
                <c:pt idx="0">
                  <c:v>Hela staden </c:v>
                </c:pt>
              </c:strCache>
            </c:strRef>
          </c:tx>
          <c:spPr>
            <a:ln w="28575" cap="rnd">
              <a:solidFill>
                <a:schemeClr val="tx1"/>
              </a:solidFill>
              <a:prstDash val="solid"/>
              <a:round/>
            </a:ln>
            <a:effectLst/>
          </c:spPr>
          <c:marker>
            <c:symbol val="none"/>
          </c:marker>
          <c:cat>
            <c:numRef>
              <c:f>HISINGEN!$C$6:$H$6</c:f>
              <c:numCache>
                <c:formatCode>@</c:formatCode>
                <c:ptCount val="6"/>
                <c:pt idx="0">
                  <c:v>2018</c:v>
                </c:pt>
                <c:pt idx="1">
                  <c:v>2019</c:v>
                </c:pt>
                <c:pt idx="2">
                  <c:v>2020</c:v>
                </c:pt>
                <c:pt idx="3">
                  <c:v>2021</c:v>
                </c:pt>
                <c:pt idx="4">
                  <c:v>2022</c:v>
                </c:pt>
                <c:pt idx="5">
                  <c:v>2023</c:v>
                </c:pt>
              </c:numCache>
            </c:numRef>
          </c:cat>
          <c:val>
            <c:numRef>
              <c:f>HISINGEN!$C$7:$H$7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B116-4CDE-B955-31AA120C61C6}"/>
            </c:ext>
          </c:extLst>
        </c:ser>
        <c:ser>
          <c:idx val="1"/>
          <c:order val="1"/>
          <c:tx>
            <c:strRef>
              <c:f>HISINGEN!$B$8</c:f>
              <c:strCache>
                <c:ptCount val="1"/>
                <c:pt idx="0">
                  <c:v>Hisingen</c:v>
                </c:pt>
              </c:strCache>
            </c:strRef>
          </c:tx>
          <c:spPr>
            <a:ln w="44450" cap="rnd">
              <a:solidFill>
                <a:schemeClr val="accent1"/>
              </a:solidFill>
              <a:round/>
            </a:ln>
            <a:effectLst/>
          </c:spPr>
          <c:marker>
            <c:symbol val="none"/>
          </c:marker>
          <c:cat>
            <c:numRef>
              <c:f>HISINGEN!$C$6:$H$6</c:f>
              <c:numCache>
                <c:formatCode>@</c:formatCode>
                <c:ptCount val="6"/>
                <c:pt idx="0">
                  <c:v>2018</c:v>
                </c:pt>
                <c:pt idx="1">
                  <c:v>2019</c:v>
                </c:pt>
                <c:pt idx="2">
                  <c:v>2020</c:v>
                </c:pt>
                <c:pt idx="3">
                  <c:v>2021</c:v>
                </c:pt>
                <c:pt idx="4">
                  <c:v>2022</c:v>
                </c:pt>
                <c:pt idx="5">
                  <c:v>2023</c:v>
                </c:pt>
              </c:numCache>
            </c:numRef>
          </c:cat>
          <c:val>
            <c:numRef>
              <c:f>HISINGEN!$C$8:$H$8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B116-4CDE-B955-31AA120C61C6}"/>
            </c:ext>
          </c:extLst>
        </c:ser>
        <c:ser>
          <c:idx val="2"/>
          <c:order val="2"/>
          <c:tx>
            <c:strRef>
              <c:f>HISINGEN!$B$9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HISINGEN!$C$6:$H$6</c:f>
              <c:numCache>
                <c:formatCode>@</c:formatCode>
                <c:ptCount val="6"/>
                <c:pt idx="0">
                  <c:v>2018</c:v>
                </c:pt>
                <c:pt idx="1">
                  <c:v>2019</c:v>
                </c:pt>
                <c:pt idx="2">
                  <c:v>2020</c:v>
                </c:pt>
                <c:pt idx="3">
                  <c:v>2021</c:v>
                </c:pt>
                <c:pt idx="4">
                  <c:v>2022</c:v>
                </c:pt>
                <c:pt idx="5">
                  <c:v>2023</c:v>
                </c:pt>
              </c:numCache>
            </c:numRef>
          </c:cat>
          <c:val>
            <c:numRef>
              <c:f>HISINGEN!$C$9:$H$9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B116-4CDE-B955-31AA120C61C6}"/>
            </c:ext>
          </c:extLst>
        </c:ser>
        <c:ser>
          <c:idx val="3"/>
          <c:order val="3"/>
          <c:tx>
            <c:strRef>
              <c:f>HISINGEN!$B$10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HISINGEN!$C$6:$H$6</c:f>
              <c:numCache>
                <c:formatCode>@</c:formatCode>
                <c:ptCount val="6"/>
                <c:pt idx="0">
                  <c:v>2018</c:v>
                </c:pt>
                <c:pt idx="1">
                  <c:v>2019</c:v>
                </c:pt>
                <c:pt idx="2">
                  <c:v>2020</c:v>
                </c:pt>
                <c:pt idx="3">
                  <c:v>2021</c:v>
                </c:pt>
                <c:pt idx="4">
                  <c:v>2022</c:v>
                </c:pt>
                <c:pt idx="5">
                  <c:v>2023</c:v>
                </c:pt>
              </c:numCache>
            </c:numRef>
          </c:cat>
          <c:val>
            <c:numRef>
              <c:f>HISINGEN!$C$10:$H$10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B116-4CDE-B955-31AA120C61C6}"/>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85"/>
          <c:min val="6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'Västra Biskopsgården'!$D$86</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'Västra Biskopsgården'!$C$87:$C$89</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'Västra Biskopsgården'!$D$87:$D$89</c:f>
              <c:numCache>
                <c:formatCode>0%</c:formatCode>
                <c:ptCount val="3"/>
                <c:pt idx="0">
                  <c:v>0.1575</c:v>
                </c:pt>
                <c:pt idx="1">
                  <c:v>0.192</c:v>
                </c:pt>
                <c:pt idx="2">
                  <c:v>0.31</c:v>
                </c:pt>
              </c:numCache>
            </c:numRef>
          </c:val>
          <c:extLst>
            <c:ext xmlns:c16="http://schemas.microsoft.com/office/drawing/2014/chart" uri="{C3380CC4-5D6E-409C-BE32-E72D297353CC}">
              <c16:uniqueId val="{00000000-EFFA-4BEC-9109-DF374FD1AD2F}"/>
            </c:ext>
          </c:extLst>
        </c:ser>
        <c:ser>
          <c:idx val="1"/>
          <c:order val="1"/>
          <c:tx>
            <c:strRef>
              <c:f>'Västra Biskopsgården'!$E$86</c:f>
              <c:strCache>
                <c:ptCount val="1"/>
                <c:pt idx="0">
                  <c:v>Västra Biskopsgården</c:v>
                </c:pt>
              </c:strCache>
            </c:strRef>
          </c:tx>
          <c: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'Västra Biskopsgården'!$C$87:$C$89</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'Västra Biskopsgården'!$E$87:$E$89</c:f>
              <c:numCache>
                <c:formatCode>0%</c:formatCode>
                <c:ptCount val="3"/>
                <c:pt idx="0">
                  <c:v>0.66</c:v>
                </c:pt>
                <c:pt idx="1">
                  <c:v>0.41</c:v>
                </c:pt>
                <c:pt idx="2">
                  <c:v>0.37</c:v>
                </c:pt>
              </c:numCache>
            </c:numRef>
          </c:val>
          <c:extLst>
            <c:ext xmlns:c16="http://schemas.microsoft.com/office/drawing/2014/chart" uri="{C3380CC4-5D6E-409C-BE32-E72D297353CC}">
              <c16:uniqueId val="{00000001-EFFA-4BEC-9109-DF374FD1AD2F}"/>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'Västra Biskopsgården'!$C$66</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FD5-4EDE-8407-7C6ABBC1C812}"/>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FD5-4EDE-8407-7C6ABBC1C812}"/>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FD5-4EDE-8407-7C6ABBC1C81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'Västra Biskopsgården'!$D$65:$F$65</c:f>
              <c:strCache>
                <c:ptCount val="3"/>
                <c:pt idx="0">
                  <c:v>Åt rätt håll</c:v>
                </c:pt>
                <c:pt idx="1">
                  <c:v>Ingen uppfattning</c:v>
                </c:pt>
                <c:pt idx="2">
                  <c:v>Åt fel håll</c:v>
                </c:pt>
              </c:strCache>
            </c:strRef>
          </c:cat>
          <c:val>
            <c:numRef>
              <c:f>'Västra Biskopsgården'!$D$66:$F$66</c:f>
              <c:numCache>
                <c:formatCode>General</c:formatCode>
                <c:ptCount val="3"/>
                <c:pt idx="0">
                  <c:v>39</c:v>
                </c:pt>
                <c:pt idx="1">
                  <c:v>29</c:v>
                </c:pt>
                <c:pt idx="2">
                  <c:v>32</c:v>
                </c:pt>
              </c:numCache>
            </c:numRef>
          </c:val>
          <c:extLst>
            <c:ext xmlns:c16="http://schemas.microsoft.com/office/drawing/2014/chart" uri="{C3380CC4-5D6E-409C-BE32-E72D297353CC}">
              <c16:uniqueId val="{00000006-BFD5-4EDE-8407-7C6ABBC1C812}"/>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c:spPr>
    </c:title>
    <c:autoTitleDeleted val="0"/>
    <c:plotArea>
      <c:layout/>
      <c:pieChart>
        <c:varyColors val="1"/>
        <c:ser>
          <c:idx val="0"/>
          <c:order val="0"/>
          <c:tx>
            <c:strRef>
              <c:f>'Västra Biskopsgården'!$C$78</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5">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EB4-470A-A776-20E588566CE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EB4-470A-A776-20E588566CE5}"/>
              </c:ext>
            </c:extLst>
          </c:dPt>
          <c:dPt>
            <c:idx val="2"/>
            <c:bubble3D val="0"/>
            <c:spPr>
              <a:solidFill>
                <a:schemeClr val="accent5">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EB4-470A-A776-20E588566CE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'Västra Biskopsgården'!$D$77:$F$77</c:f>
              <c:strCache>
                <c:ptCount val="3"/>
                <c:pt idx="0">
                  <c:v>Minskat</c:v>
                </c:pt>
                <c:pt idx="1">
                  <c:v>Varken eller</c:v>
                </c:pt>
                <c:pt idx="2">
                  <c:v>Ökat</c:v>
                </c:pt>
              </c:strCache>
            </c:strRef>
          </c:cat>
          <c:val>
            <c:numRef>
              <c:f>'Västra Biskopsgården'!$D$78:$F$78</c:f>
              <c:numCache>
                <c:formatCode>General</c:formatCode>
                <c:ptCount val="3"/>
                <c:pt idx="0">
                  <c:v>33</c:v>
                </c:pt>
                <c:pt idx="1">
                  <c:v>25</c:v>
                </c:pt>
                <c:pt idx="2">
                  <c:v>42</c:v>
                </c:pt>
              </c:numCache>
            </c:numRef>
          </c:val>
          <c:extLst>
            <c:ext xmlns:c16="http://schemas.microsoft.com/office/drawing/2014/chart" uri="{C3380CC4-5D6E-409C-BE32-E72D297353CC}">
              <c16:uniqueId val="{00000006-7EB4-470A-A776-20E588566CE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'Västra Biskopsgården'!$C$7</c:f>
              <c:strCache>
                <c:ptCount val="1"/>
                <c:pt idx="0">
                  <c:v>Hela staden </c:v>
                </c:pt>
              </c:strCache>
            </c:strRef>
          </c:tx>
          <c:spPr>
            <a:ln w="28575" cap="rnd">
              <a:solidFill>
                <a:schemeClr val="tx1"/>
              </a:solidFill>
              <a:prstDash val="solid"/>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05DC-4C59-88AF-894266396130}"/>
            </c:ext>
          </c:extLst>
        </c:ser>
        <c:ser>
          <c:idx val="1"/>
          <c:order val="1"/>
          <c:tx>
            <c:strRef>
              <c:f>'Västra Biskopsgården'!$C$8</c:f>
              <c:strCache>
                <c:ptCount val="1"/>
                <c:pt idx="0">
                  <c:v>Hisingen</c:v>
                </c:pt>
              </c:strCache>
            </c:strRef>
          </c:tx>
          <c:spPr>
            <a:ln w="44450" cap="rnd">
              <a:solidFill>
                <a:schemeClr val="accent1"/>
              </a:solidFill>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Biskopsgården'!$D$8:$I$8</c:f>
              <c:numCache>
                <c:formatCode>0</c:formatCode>
                <c:ptCount val="6"/>
                <c:pt idx="0" formatCode="General">
                  <c:v>77</c:v>
                </c:pt>
                <c:pt idx="1">
                  <c:v>79.029730000000001</c:v>
                </c:pt>
                <c:pt idx="2">
                  <c:v>72.840609999999998</c:v>
                </c:pt>
                <c:pt idx="3">
                  <c:v>75.03201</c:v>
                </c:pt>
                <c:pt idx="4">
                  <c:v>74.365939999999995</c:v>
                </c:pt>
                <c:pt idx="5" formatCode="General">
                  <c:v>78</c:v>
                </c:pt>
              </c:numCache>
            </c:numRef>
          </c:val>
          <c:smooth val="0"/>
          <c:extLst>
            <c:ext xmlns:c16="http://schemas.microsoft.com/office/drawing/2014/chart" uri="{C3380CC4-5D6E-409C-BE32-E72D297353CC}">
              <c16:uniqueId val="{00000001-05DC-4C59-88AF-894266396130}"/>
            </c:ext>
          </c:extLst>
        </c:ser>
        <c:ser>
          <c:idx val="2"/>
          <c:order val="2"/>
          <c:tx>
            <c:strRef>
              <c:f>'Västra Biskopsgården'!$C$9</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Biskopsgården'!$D$9:$I$9</c:f>
              <c:numCache>
                <c:formatCode>0.0</c:formatCode>
                <c:ptCount val="6"/>
                <c:pt idx="0">
                  <c:v>73.170450000000002</c:v>
                </c:pt>
                <c:pt idx="1">
                  <c:v>75.697429999999997</c:v>
                </c:pt>
                <c:pt idx="2">
                  <c:v>70.161779999999993</c:v>
                </c:pt>
                <c:pt idx="3">
                  <c:v>71.87406</c:v>
                </c:pt>
                <c:pt idx="4">
                  <c:v>71.706150000000008</c:v>
                </c:pt>
                <c:pt idx="5">
                  <c:v>75.250129999999999</c:v>
                </c:pt>
              </c:numCache>
            </c:numRef>
          </c:val>
          <c:smooth val="0"/>
          <c:extLst>
            <c:ext xmlns:c16="http://schemas.microsoft.com/office/drawing/2014/chart" uri="{C3380CC4-5D6E-409C-BE32-E72D297353CC}">
              <c16:uniqueId val="{00000002-05DC-4C59-88AF-894266396130}"/>
            </c:ext>
          </c:extLst>
        </c:ser>
        <c:ser>
          <c:idx val="3"/>
          <c:order val="3"/>
          <c:tx>
            <c:strRef>
              <c:f>'Västra Biskopsgården'!$C$10</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Biskopsgården'!$D$10:$I$10</c:f>
              <c:numCache>
                <c:formatCode>0.0</c:formatCode>
                <c:ptCount val="6"/>
                <c:pt idx="0">
                  <c:v>79.557339999999996</c:v>
                </c:pt>
                <c:pt idx="1">
                  <c:v>82.013689999999997</c:v>
                </c:pt>
                <c:pt idx="2">
                  <c:v>75.363380000000006</c:v>
                </c:pt>
                <c:pt idx="3">
                  <c:v>77.944190000000006</c:v>
                </c:pt>
                <c:pt idx="4">
                  <c:v>76.856400000000008</c:v>
                </c:pt>
                <c:pt idx="5">
                  <c:v>80.210400000000007</c:v>
                </c:pt>
              </c:numCache>
            </c:numRef>
          </c:val>
          <c:smooth val="0"/>
          <c:extLst>
            <c:ext xmlns:c16="http://schemas.microsoft.com/office/drawing/2014/chart" uri="{C3380CC4-5D6E-409C-BE32-E72D297353CC}">
              <c16:uniqueId val="{00000003-05DC-4C59-88AF-894266396130}"/>
            </c:ext>
          </c:extLst>
        </c:ser>
        <c:ser>
          <c:idx val="4"/>
          <c:order val="4"/>
          <c:tx>
            <c:strRef>
              <c:f>'Västra Biskopsgården'!$C$11</c:f>
              <c:strCache>
                <c:ptCount val="1"/>
                <c:pt idx="0">
                  <c:v>Västra Biskopsgården</c:v>
                </c:pt>
              </c:strCache>
            </c:strRef>
          </c:tx>
          <c:spPr>
            <a:ln w="44450" cap="rnd">
              <a:solidFill>
                <a:schemeClr val="accent2"/>
              </a:solidFill>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Biskopsgården'!$D$11:$I$11</c:f>
              <c:numCache>
                <c:formatCode>0</c:formatCode>
                <c:ptCount val="6"/>
                <c:pt idx="0">
                  <c:v>46</c:v>
                </c:pt>
                <c:pt idx="1">
                  <c:v>46.666669999999996</c:v>
                </c:pt>
                <c:pt idx="2">
                  <c:v>36.842109999999998</c:v>
                </c:pt>
                <c:pt idx="3">
                  <c:v>48</c:v>
                </c:pt>
                <c:pt idx="4">
                  <c:v>36.764710000000001</c:v>
                </c:pt>
                <c:pt idx="5" formatCode="General">
                  <c:v>53</c:v>
                </c:pt>
              </c:numCache>
            </c:numRef>
          </c:val>
          <c:smooth val="0"/>
          <c:extLst>
            <c:ext xmlns:c16="http://schemas.microsoft.com/office/drawing/2014/chart" uri="{C3380CC4-5D6E-409C-BE32-E72D297353CC}">
              <c16:uniqueId val="{00000004-05DC-4C59-88AF-894266396130}"/>
            </c:ext>
          </c:extLst>
        </c:ser>
        <c:ser>
          <c:idx val="5"/>
          <c:order val="5"/>
          <c:tx>
            <c:strRef>
              <c:f>'Västra Biskopsgården'!$C$12</c:f>
              <c:strCache>
                <c:ptCount val="1"/>
                <c:pt idx="0">
                  <c:v>Västra Biskopsgården - låg</c:v>
                </c:pt>
              </c:strCache>
            </c:strRef>
          </c:tx>
          <c:spPr>
            <a:ln w="6350" cap="rnd">
              <a:solidFill>
                <a:schemeClr val="accent2">
                  <a:lumMod val="60000"/>
                  <a:lumOff val="40000"/>
                </a:schemeClr>
              </a:solidFill>
              <a:prstDash val="lgDash"/>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Biskopsgården'!$D$12:$I$12</c:f>
              <c:numCache>
                <c:formatCode>0.0</c:formatCode>
                <c:ptCount val="6"/>
                <c:pt idx="0">
                  <c:v>32.810740000000003</c:v>
                </c:pt>
                <c:pt idx="1">
                  <c:v>32.75067</c:v>
                </c:pt>
                <c:pt idx="2">
                  <c:v>26.791690000000003</c:v>
                </c:pt>
                <c:pt idx="3">
                  <c:v>34.636359999999996</c:v>
                </c:pt>
                <c:pt idx="4">
                  <c:v>26.203530000000004</c:v>
                </c:pt>
                <c:pt idx="5">
                  <c:v>41.380159999999997</c:v>
                </c:pt>
              </c:numCache>
            </c:numRef>
          </c:val>
          <c:smooth val="0"/>
          <c:extLst>
            <c:ext xmlns:c16="http://schemas.microsoft.com/office/drawing/2014/chart" uri="{C3380CC4-5D6E-409C-BE32-E72D297353CC}">
              <c16:uniqueId val="{00000005-05DC-4C59-88AF-894266396130}"/>
            </c:ext>
          </c:extLst>
        </c:ser>
        <c:ser>
          <c:idx val="6"/>
          <c:order val="6"/>
          <c:tx>
            <c:strRef>
              <c:f>'Västra Biskopsgården'!$C$13</c:f>
              <c:strCache>
                <c:ptCount val="1"/>
                <c:pt idx="0">
                  <c:v>Västra Biskopsgården - hög</c:v>
                </c:pt>
              </c:strCache>
            </c:strRef>
          </c:tx>
          <c:spPr>
            <a:ln w="6350" cap="rnd">
              <a:solidFill>
                <a:schemeClr val="accent2">
                  <a:lumMod val="60000"/>
                  <a:lumOff val="40000"/>
                </a:schemeClr>
              </a:solidFill>
              <a:prstDash val="lgDash"/>
              <a:round/>
            </a:ln>
            <a:effectLst/>
          </c:spPr>
          <c:marker>
            <c:symbol val="none"/>
          </c:marker>
          <c:cat>
            <c:numRef>
              <c:f>'Västra Biskopsgården'!$D$6:$I$6</c:f>
              <c:numCache>
                <c:formatCode>General</c:formatCode>
                <c:ptCount val="6"/>
                <c:pt idx="0">
                  <c:v>2018</c:v>
                </c:pt>
                <c:pt idx="1">
                  <c:v>2019</c:v>
                </c:pt>
                <c:pt idx="2">
                  <c:v>2020</c:v>
                </c:pt>
                <c:pt idx="3">
                  <c:v>2021</c:v>
                </c:pt>
                <c:pt idx="4">
                  <c:v>2022</c:v>
                </c:pt>
                <c:pt idx="5">
                  <c:v>2023</c:v>
                </c:pt>
              </c:numCache>
            </c:numRef>
          </c:cat>
          <c:val>
            <c:numRef>
              <c:f>'Västra Biskopsgården'!$D$13:$I$13</c:f>
              <c:numCache>
                <c:formatCode>0.0</c:formatCode>
                <c:ptCount val="6"/>
                <c:pt idx="0">
                  <c:v>59.774360000000001</c:v>
                </c:pt>
                <c:pt idx="1">
                  <c:v>61.121470000000002</c:v>
                </c:pt>
                <c:pt idx="2">
                  <c:v>48.18141</c:v>
                </c:pt>
                <c:pt idx="3">
                  <c:v>61.656100000000002</c:v>
                </c:pt>
                <c:pt idx="4">
                  <c:v>48.769449999999999</c:v>
                </c:pt>
                <c:pt idx="5">
                  <c:v>63.753899999999994</c:v>
                </c:pt>
              </c:numCache>
            </c:numRef>
          </c:val>
          <c:smooth val="0"/>
          <c:extLst>
            <c:ext xmlns:c16="http://schemas.microsoft.com/office/drawing/2014/chart" uri="{C3380CC4-5D6E-409C-BE32-E72D297353CC}">
              <c16:uniqueId val="{00000006-05DC-4C59-88AF-894266396130}"/>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2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'Västra Biskopsgården'!$C$25</c:f>
              <c:strCache>
                <c:ptCount val="1"/>
                <c:pt idx="0">
                  <c:v>Hela staden</c:v>
                </c:pt>
              </c:strCache>
            </c:strRef>
          </c:tx>
          <c:spPr>
            <a:ln w="28575" cap="rnd">
              <a:solidFill>
                <a:schemeClr val="tx1"/>
              </a:solidFill>
              <a:prstDash val="solid"/>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Biskopsgården'!$D$25:$K$25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1488-4E9A-88F0-98E1CCBFDB15}"/>
            </c:ext>
          </c:extLst>
        </c:ser>
        <c:ser>
          <c:idx val="1"/>
          <c:order val="1"/>
          <c:tx>
            <c:strRef>
              <c:f>'Västra Biskopsgården'!$C$26</c:f>
              <c:strCache>
                <c:ptCount val="1"/>
                <c:pt idx="0">
                  <c:v>Hisingen</c:v>
                </c:pt>
              </c:strCache>
            </c:strRef>
          </c:tx>
          <c:spPr>
            <a:ln w="44450" cap="rnd">
              <a:solidFill>
                <a:schemeClr val="accent1"/>
              </a:solidFill>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Biskopsgården'!$D$26:$K$26</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1488-4E9A-88F0-98E1CCBFDB15}"/>
            </c:ext>
          </c:extLst>
        </c:ser>
        <c:ser>
          <c:idx val="2"/>
          <c:order val="2"/>
          <c:tx>
            <c:strRef>
              <c:f>'Västra Biskopsgården'!$C$27</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Biskopsgården'!$D$27:$K$27</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1488-4E9A-88F0-98E1CCBFDB15}"/>
            </c:ext>
          </c:extLst>
        </c:ser>
        <c:ser>
          <c:idx val="3"/>
          <c:order val="3"/>
          <c:tx>
            <c:strRef>
              <c:f>'Västra Biskopsgården'!$C$28</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Biskopsgården'!$D$28:$K$28</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1488-4E9A-88F0-98E1CCBFDB15}"/>
            </c:ext>
          </c:extLst>
        </c:ser>
        <c:ser>
          <c:idx val="4"/>
          <c:order val="4"/>
          <c:tx>
            <c:strRef>
              <c:f>'Västra Biskopsgården'!$C$29</c:f>
              <c:strCache>
                <c:ptCount val="1"/>
                <c:pt idx="0">
                  <c:v>Västra Biskopsgården</c:v>
                </c:pt>
              </c:strCache>
            </c:strRef>
          </c:tx>
          <c:spPr>
            <a:ln w="44450" cap="rnd">
              <a:solidFill>
                <a:schemeClr val="accent2"/>
              </a:solidFill>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Biskopsgården'!$D$29:$K$29</c:f>
              <c:numCache>
                <c:formatCode>0.0</c:formatCode>
                <c:ptCount val="8"/>
                <c:pt idx="0">
                  <c:v>4.7464789999999999</c:v>
                </c:pt>
                <c:pt idx="1">
                  <c:v>4.875</c:v>
                </c:pt>
                <c:pt idx="2">
                  <c:v>5.0408160000000004</c:v>
                </c:pt>
                <c:pt idx="3">
                  <c:v>5.5744680000000004</c:v>
                </c:pt>
                <c:pt idx="4">
                  <c:v>4.7763159999999996</c:v>
                </c:pt>
                <c:pt idx="5">
                  <c:v>6.0208329999999997</c:v>
                </c:pt>
                <c:pt idx="6">
                  <c:v>5.1323530000000002</c:v>
                </c:pt>
                <c:pt idx="7">
                  <c:v>5.2151899999999998</c:v>
                </c:pt>
              </c:numCache>
            </c:numRef>
          </c:val>
          <c:smooth val="0"/>
          <c:extLst>
            <c:ext xmlns:c16="http://schemas.microsoft.com/office/drawing/2014/chart" uri="{C3380CC4-5D6E-409C-BE32-E72D297353CC}">
              <c16:uniqueId val="{00000004-1488-4E9A-88F0-98E1CCBFDB15}"/>
            </c:ext>
          </c:extLst>
        </c:ser>
        <c:ser>
          <c:idx val="5"/>
          <c:order val="5"/>
          <c:tx>
            <c:strRef>
              <c:f>'Västra Biskopsgården'!$C$30</c:f>
              <c:strCache>
                <c:ptCount val="1"/>
                <c:pt idx="0">
                  <c:v>Västra Biskopsgården - låg</c:v>
                </c:pt>
              </c:strCache>
            </c:strRef>
          </c:tx>
          <c:spPr>
            <a:ln w="6350" cap="rnd">
              <a:solidFill>
                <a:schemeClr val="accent2">
                  <a:lumMod val="60000"/>
                  <a:lumOff val="40000"/>
                </a:schemeClr>
              </a:solidFill>
              <a:prstDash val="lgDash"/>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Biskopsgården'!$D$30:$K$30</c:f>
              <c:numCache>
                <c:formatCode>0.0</c:formatCode>
                <c:ptCount val="8"/>
                <c:pt idx="0">
                  <c:v>4.1439000000000004</c:v>
                </c:pt>
                <c:pt idx="1">
                  <c:v>4.153715</c:v>
                </c:pt>
                <c:pt idx="2">
                  <c:v>4.3041739999999997</c:v>
                </c:pt>
                <c:pt idx="3">
                  <c:v>4.8977269999999997</c:v>
                </c:pt>
                <c:pt idx="4">
                  <c:v>4.153505</c:v>
                </c:pt>
                <c:pt idx="5">
                  <c:v>5.3166659999999997</c:v>
                </c:pt>
                <c:pt idx="6">
                  <c:v>4.5386430000000004</c:v>
                </c:pt>
                <c:pt idx="7">
                  <c:v>4.6427420000000001</c:v>
                </c:pt>
              </c:numCache>
            </c:numRef>
          </c:val>
          <c:smooth val="0"/>
          <c:extLst>
            <c:ext xmlns:c16="http://schemas.microsoft.com/office/drawing/2014/chart" uri="{C3380CC4-5D6E-409C-BE32-E72D297353CC}">
              <c16:uniqueId val="{00000005-1488-4E9A-88F0-98E1CCBFDB15}"/>
            </c:ext>
          </c:extLst>
        </c:ser>
        <c:ser>
          <c:idx val="6"/>
          <c:order val="6"/>
          <c:tx>
            <c:strRef>
              <c:f>'Västra Biskopsgården'!$C$31</c:f>
              <c:strCache>
                <c:ptCount val="1"/>
                <c:pt idx="0">
                  <c:v>Västra Biskopsgården - hög</c:v>
                </c:pt>
              </c:strCache>
            </c:strRef>
          </c:tx>
          <c:spPr>
            <a:ln w="6350" cap="rnd">
              <a:solidFill>
                <a:schemeClr val="accent2">
                  <a:lumMod val="60000"/>
                  <a:lumOff val="40000"/>
                </a:schemeClr>
              </a:solidFill>
              <a:prstDash val="lgDash"/>
              <a:round/>
            </a:ln>
            <a:effectLst/>
          </c:spPr>
          <c:marker>
            <c:symbol val="none"/>
          </c:marker>
          <c:cat>
            <c:numRef>
              <c:f>'Västra Biskopsgården'!$D$24:$K$24</c:f>
              <c:numCache>
                <c:formatCode>0</c:formatCode>
                <c:ptCount val="8"/>
                <c:pt idx="0">
                  <c:v>2016</c:v>
                </c:pt>
                <c:pt idx="1">
                  <c:v>2017</c:v>
                </c:pt>
                <c:pt idx="2">
                  <c:v>2018</c:v>
                </c:pt>
                <c:pt idx="3">
                  <c:v>2019</c:v>
                </c:pt>
                <c:pt idx="4">
                  <c:v>2020</c:v>
                </c:pt>
                <c:pt idx="5">
                  <c:v>2021</c:v>
                </c:pt>
                <c:pt idx="6">
                  <c:v>2022</c:v>
                </c:pt>
                <c:pt idx="7">
                  <c:v>2023</c:v>
                </c:pt>
              </c:numCache>
            </c:numRef>
          </c:cat>
          <c:val>
            <c:numRef>
              <c:f>'Västra Biskopsgården'!$D$31:$K$31</c:f>
              <c:numCache>
                <c:formatCode>0.0</c:formatCode>
                <c:ptCount val="8"/>
                <c:pt idx="0">
                  <c:v>5.3490580000000003</c:v>
                </c:pt>
                <c:pt idx="1">
                  <c:v>5.596285</c:v>
                </c:pt>
                <c:pt idx="2">
                  <c:v>5.7774580000000002</c:v>
                </c:pt>
                <c:pt idx="3">
                  <c:v>6.2512090000000002</c:v>
                </c:pt>
                <c:pt idx="4">
                  <c:v>5.3991259999999999</c:v>
                </c:pt>
                <c:pt idx="5">
                  <c:v>6.7249999999999996</c:v>
                </c:pt>
                <c:pt idx="6">
                  <c:v>5.7260629999999999</c:v>
                </c:pt>
                <c:pt idx="7">
                  <c:v>5.7876380000000003</c:v>
                </c:pt>
              </c:numCache>
            </c:numRef>
          </c:val>
          <c:smooth val="0"/>
          <c:extLst>
            <c:ext xmlns:c16="http://schemas.microsoft.com/office/drawing/2014/chart" uri="{C3380CC4-5D6E-409C-BE32-E72D297353CC}">
              <c16:uniqueId val="{00000006-1488-4E9A-88F0-98E1CCBFDB15}"/>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3"/>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'Västra Biskopsgården'!$D$47</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'Västra Biskopsgården'!$C$48:$C$55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'Västra Biskopsgården'!$D$48:$D$55</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F3DA-4795-B558-8B959A177A69}"/>
            </c:ext>
          </c:extLst>
        </c:ser>
        <c:ser>
          <c:idx val="1"/>
          <c:order val="1"/>
          <c:tx>
            <c:strRef>
              <c:f>'Västra Biskopsgården'!$E$47</c:f>
              <c:strCache>
                <c:ptCount val="1"/>
                <c:pt idx="0">
                  <c:v>Västra Biskopsgården</c:v>
                </c:pt>
              </c:strCache>
            </c:strRef>
          </c:tx>
          <c:spPr>
            <a:solidFill>
              <a:schemeClr val="accent5">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'Västra Biskopsgården'!$C$48:$C$55</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'Västra Biskopsgården'!$E$48:$E$55</c:f>
              <c:numCache>
                <c:formatCode>0</c:formatCode>
                <c:ptCount val="8"/>
                <c:pt idx="0">
                  <c:v>14.5</c:v>
                </c:pt>
                <c:pt idx="1">
                  <c:v>22</c:v>
                </c:pt>
                <c:pt idx="2">
                  <c:v>21</c:v>
                </c:pt>
                <c:pt idx="3">
                  <c:v>22</c:v>
                </c:pt>
                <c:pt idx="4">
                  <c:v>28.5</c:v>
                </c:pt>
                <c:pt idx="5">
                  <c:v>33.5</c:v>
                </c:pt>
                <c:pt idx="6">
                  <c:v>37</c:v>
                </c:pt>
                <c:pt idx="7">
                  <c:v>31.5</c:v>
                </c:pt>
              </c:numCache>
            </c:numRef>
          </c:val>
          <c:extLst>
            <c:ext xmlns:c16="http://schemas.microsoft.com/office/drawing/2014/chart" uri="{C3380CC4-5D6E-409C-BE32-E72D297353CC}">
              <c16:uniqueId val="{00000001-F3DA-4795-B558-8B959A177A69}"/>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Medelvärde av tillit till andra i bostadsområdet</a:t>
            </a:r>
          </a:p>
        </c:rich>
      </c:tx>
      <c:overlay val="0"/>
      <c:spPr>
        <a:noFill/>
        <a:ln>
          <a:noFill/>
        </a:ln>
        <a:effectLst/>
      </c:spPr>
    </c:title>
    <c:autoTitleDeleted val="0"/>
    <c:plotArea>
      <c:layout/>
      <c:lineChart>
        <c:grouping val="standard"/>
        <c:varyColors val="0"/>
        <c:ser>
          <c:idx val="0"/>
          <c:order val="0"/>
          <c:tx>
            <c:strRef>
              <c:f>HISINGEN!$B$21</c:f>
              <c:strCache>
                <c:ptCount val="1"/>
                <c:pt idx="0">
                  <c:v>Hela staden</c:v>
                </c:pt>
              </c:strCache>
            </c:strRef>
          </c:tx>
          <c:spPr>
            <a:ln w="28575" cap="rnd">
              <a:solidFill>
                <a:schemeClr val="tx1"/>
              </a:solidFill>
              <a:prstDash val="solid"/>
              <a:round/>
            </a:ln>
            <a:effectLst/>
          </c:spPr>
          <c:marker>
            <c:symbol val="none"/>
          </c:marker>
          <c:cat>
            <c:numRef>
              <c:f>HISINGEN!$C$20:$J$20</c:f>
              <c:numCache>
                <c:formatCode>@</c:formatCode>
                <c:ptCount val="8"/>
                <c:pt idx="0">
                  <c:v>2016</c:v>
                </c:pt>
                <c:pt idx="1">
                  <c:v>2017</c:v>
                </c:pt>
                <c:pt idx="2">
                  <c:v>2018</c:v>
                </c:pt>
                <c:pt idx="3">
                  <c:v>2019</c:v>
                </c:pt>
                <c:pt idx="4">
                  <c:v>2020</c:v>
                </c:pt>
                <c:pt idx="5">
                  <c:v>2021</c:v>
                </c:pt>
                <c:pt idx="6">
                  <c:v>2022</c:v>
                </c:pt>
                <c:pt idx="7">
                  <c:v>2023</c:v>
                </c:pt>
              </c:numCache>
            </c:numRef>
          </c:cat>
          <c:val>
            <c:numRef>
              <c:f>HISINGEN!$C$21:$J$21</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1C9B-487E-8303-7CBD95A1F4BB}"/>
            </c:ext>
          </c:extLst>
        </c:ser>
        <c:ser>
          <c:idx val="1"/>
          <c:order val="1"/>
          <c:tx>
            <c:strRef>
              <c:f>HISINGEN!$B$22</c:f>
              <c:strCache>
                <c:ptCount val="1"/>
                <c:pt idx="0">
                  <c:v>Hisingen</c:v>
                </c:pt>
              </c:strCache>
            </c:strRef>
          </c:tx>
          <c:spPr>
            <a:ln w="44450" cap="rnd">
              <a:solidFill>
                <a:schemeClr val="accent1"/>
              </a:solidFill>
              <a:round/>
            </a:ln>
            <a:effectLst/>
          </c:spPr>
          <c:marker>
            <c:symbol val="none"/>
          </c:marker>
          <c:cat>
            <c:numRef>
              <c:f>HISINGEN!$C$20:$J$20</c:f>
              <c:numCache>
                <c:formatCode>@</c:formatCode>
                <c:ptCount val="8"/>
                <c:pt idx="0">
                  <c:v>2016</c:v>
                </c:pt>
                <c:pt idx="1">
                  <c:v>2017</c:v>
                </c:pt>
                <c:pt idx="2">
                  <c:v>2018</c:v>
                </c:pt>
                <c:pt idx="3">
                  <c:v>2019</c:v>
                </c:pt>
                <c:pt idx="4">
                  <c:v>2020</c:v>
                </c:pt>
                <c:pt idx="5">
                  <c:v>2021</c:v>
                </c:pt>
                <c:pt idx="6">
                  <c:v>2022</c:v>
                </c:pt>
                <c:pt idx="7">
                  <c:v>2023</c:v>
                </c:pt>
              </c:numCache>
            </c:numRef>
          </c:cat>
          <c:val>
            <c:numRef>
              <c:f>HISINGEN!$C$22:$J$22</c:f>
              <c:numCache>
                <c:formatCode>0.0</c:formatCode>
                <c:ptCount val="8"/>
                <c:pt idx="0">
                  <c:v>6.8299779999999997</c:v>
                </c:pt>
                <c:pt idx="1">
                  <c:v>6.9377649999999997</c:v>
                </c:pt>
                <c:pt idx="2">
                  <c:v>6.9808260000000004</c:v>
                </c:pt>
                <c:pt idx="3">
                  <c:v>7.2177290000000003</c:v>
                </c:pt>
                <c:pt idx="4">
                  <c:v>6.9388300000000003</c:v>
                </c:pt>
                <c:pt idx="5">
                  <c:v>6.9808430000000001</c:v>
                </c:pt>
                <c:pt idx="6">
                  <c:v>6.790279</c:v>
                </c:pt>
                <c:pt idx="7">
                  <c:v>6.8482630000000002</c:v>
                </c:pt>
              </c:numCache>
            </c:numRef>
          </c:val>
          <c:smooth val="0"/>
          <c:extLst>
            <c:ext xmlns:c16="http://schemas.microsoft.com/office/drawing/2014/chart" uri="{C3380CC4-5D6E-409C-BE32-E72D297353CC}">
              <c16:uniqueId val="{00000001-1C9B-487E-8303-7CBD95A1F4BB}"/>
            </c:ext>
          </c:extLst>
        </c:ser>
        <c:ser>
          <c:idx val="2"/>
          <c:order val="2"/>
          <c:tx>
            <c:strRef>
              <c:f>HISINGEN!$B$23</c:f>
              <c:strCache>
                <c:ptCount val="1"/>
                <c:pt idx="0">
                  <c:v>Hisingen - låg</c:v>
                </c:pt>
              </c:strCache>
            </c:strRef>
          </c:tx>
          <c:spPr>
            <a:ln w="6350" cap="rnd">
              <a:solidFill>
                <a:schemeClr val="accent1">
                  <a:lumMod val="60000"/>
                  <a:lumOff val="40000"/>
                </a:schemeClr>
              </a:solidFill>
              <a:prstDash val="dash"/>
              <a:round/>
            </a:ln>
            <a:effectLst/>
          </c:spPr>
          <c:marker>
            <c:symbol val="none"/>
          </c:marker>
          <c:cat>
            <c:numRef>
              <c:f>HISINGEN!$C$20:$J$20</c:f>
              <c:numCache>
                <c:formatCode>@</c:formatCode>
                <c:ptCount val="8"/>
                <c:pt idx="0">
                  <c:v>2016</c:v>
                </c:pt>
                <c:pt idx="1">
                  <c:v>2017</c:v>
                </c:pt>
                <c:pt idx="2">
                  <c:v>2018</c:v>
                </c:pt>
                <c:pt idx="3">
                  <c:v>2019</c:v>
                </c:pt>
                <c:pt idx="4">
                  <c:v>2020</c:v>
                </c:pt>
                <c:pt idx="5">
                  <c:v>2021</c:v>
                </c:pt>
                <c:pt idx="6">
                  <c:v>2022</c:v>
                </c:pt>
                <c:pt idx="7">
                  <c:v>2023</c:v>
                </c:pt>
              </c:numCache>
            </c:numRef>
          </c:cat>
          <c:val>
            <c:numRef>
              <c:f>HISINGEN!$C$23:$J$23</c:f>
              <c:numCache>
                <c:formatCode>0.0</c:formatCode>
                <c:ptCount val="8"/>
                <c:pt idx="0">
                  <c:v>6.6775969999999996</c:v>
                </c:pt>
                <c:pt idx="1">
                  <c:v>6.7615439999999998</c:v>
                </c:pt>
                <c:pt idx="2">
                  <c:v>6.7993629999999996</c:v>
                </c:pt>
                <c:pt idx="3">
                  <c:v>7.0525349999999998</c:v>
                </c:pt>
                <c:pt idx="4">
                  <c:v>6.8048029999999997</c:v>
                </c:pt>
                <c:pt idx="5">
                  <c:v>6.8302350000000001</c:v>
                </c:pt>
                <c:pt idx="6">
                  <c:v>6.6532970000000002</c:v>
                </c:pt>
                <c:pt idx="7">
                  <c:v>6.7178760000000004</c:v>
                </c:pt>
              </c:numCache>
            </c:numRef>
          </c:val>
          <c:smooth val="0"/>
          <c:extLst>
            <c:ext xmlns:c16="http://schemas.microsoft.com/office/drawing/2014/chart" uri="{C3380CC4-5D6E-409C-BE32-E72D297353CC}">
              <c16:uniqueId val="{00000002-1C9B-487E-8303-7CBD95A1F4BB}"/>
            </c:ext>
          </c:extLst>
        </c:ser>
        <c:ser>
          <c:idx val="3"/>
          <c:order val="3"/>
          <c:tx>
            <c:strRef>
              <c:f>HISINGEN!$B$24</c:f>
              <c:strCache>
                <c:ptCount val="1"/>
                <c:pt idx="0">
                  <c:v>Hisingen - hög</c:v>
                </c:pt>
              </c:strCache>
            </c:strRef>
          </c:tx>
          <c:spPr>
            <a:ln w="6350" cap="rnd">
              <a:solidFill>
                <a:schemeClr val="accent1">
                  <a:lumMod val="60000"/>
                  <a:lumOff val="40000"/>
                </a:schemeClr>
              </a:solidFill>
              <a:prstDash val="dash"/>
              <a:round/>
            </a:ln>
            <a:effectLst/>
          </c:spPr>
          <c:marker>
            <c:symbol val="none"/>
          </c:marker>
          <c:cat>
            <c:numRef>
              <c:f>HISINGEN!$C$20:$J$20</c:f>
              <c:numCache>
                <c:formatCode>@</c:formatCode>
                <c:ptCount val="8"/>
                <c:pt idx="0">
                  <c:v>2016</c:v>
                </c:pt>
                <c:pt idx="1">
                  <c:v>2017</c:v>
                </c:pt>
                <c:pt idx="2">
                  <c:v>2018</c:v>
                </c:pt>
                <c:pt idx="3">
                  <c:v>2019</c:v>
                </c:pt>
                <c:pt idx="4">
                  <c:v>2020</c:v>
                </c:pt>
                <c:pt idx="5">
                  <c:v>2021</c:v>
                </c:pt>
                <c:pt idx="6">
                  <c:v>2022</c:v>
                </c:pt>
                <c:pt idx="7">
                  <c:v>2023</c:v>
                </c:pt>
              </c:numCache>
            </c:numRef>
          </c:cat>
          <c:val>
            <c:numRef>
              <c:f>HISINGEN!$C$24:$J$24</c:f>
              <c:numCache>
                <c:formatCode>0.0</c:formatCode>
                <c:ptCount val="8"/>
                <c:pt idx="0">
                  <c:v>6.9823579999999996</c:v>
                </c:pt>
                <c:pt idx="1">
                  <c:v>7.1139859999999997</c:v>
                </c:pt>
                <c:pt idx="2">
                  <c:v>7.1622890000000003</c:v>
                </c:pt>
                <c:pt idx="3">
                  <c:v>7.382924</c:v>
                </c:pt>
                <c:pt idx="4">
                  <c:v>7.0728559999999998</c:v>
                </c:pt>
                <c:pt idx="5">
                  <c:v>7.1314500000000001</c:v>
                </c:pt>
                <c:pt idx="6">
                  <c:v>6.9272609999999997</c:v>
                </c:pt>
                <c:pt idx="7">
                  <c:v>6.9786510000000002</c:v>
                </c:pt>
              </c:numCache>
            </c:numRef>
          </c:val>
          <c:smooth val="0"/>
          <c:extLst>
            <c:ext xmlns:c16="http://schemas.microsoft.com/office/drawing/2014/chart" uri="{C3380CC4-5D6E-409C-BE32-E72D297353CC}">
              <c16:uniqueId val="{00000003-1C9B-487E-8303-7CBD95A1F4BB}"/>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0.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2024-10-10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Stadsområde Hisingen med mellanområden. </a:t>
            </a:r>
          </a:p>
          <a:p>
            <a:endParaRPr lang="sv-SE"/>
          </a:p>
          <a:p>
            <a:endParaRPr lang="sv-SE"/>
          </a:p>
          <a:p>
            <a:r>
              <a:rPr lang="sv-SE"/>
              <a:t>Primärområden per varje mellanområde:</a:t>
            </a:r>
          </a:p>
          <a:p>
            <a:endParaRPr lang="sv-SE"/>
          </a:p>
          <a:p>
            <a:r>
              <a:rPr lang="sv-SE"/>
              <a:t>Kärra-Rödbo</a:t>
            </a:r>
          </a:p>
          <a:p>
            <a:pPr marL="171450" indent="-171450">
              <a:buFontTx/>
              <a:buChar char="-"/>
            </a:pPr>
            <a:r>
              <a:rPr lang="sv-SE"/>
              <a:t>Kärra</a:t>
            </a:r>
          </a:p>
          <a:p>
            <a:pPr marL="171450" indent="-171450">
              <a:buFontTx/>
              <a:buChar char="-"/>
            </a:pPr>
            <a:r>
              <a:rPr lang="sv-SE"/>
              <a:t>Rödbo</a:t>
            </a:r>
          </a:p>
          <a:p>
            <a:pPr marL="171450" indent="-171450">
              <a:buFontTx/>
              <a:buChar cha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rPr>
              <a:t>Backa</a:t>
            </a:r>
            <a:br>
              <a:rPr lang="sv-SE" sz="1200">
                <a:effectLst/>
                <a:latin typeface="Calibri" panose="020F0502020204030204" pitchFamily="34" charset="0"/>
              </a:rPr>
            </a:br>
            <a:r>
              <a:rPr lang="sv-SE" sz="1200">
                <a:effectLst/>
                <a:latin typeface="Calibri" panose="020F0502020204030204" pitchFamily="34" charset="0"/>
              </a:rPr>
              <a:t>- Skogome</a:t>
            </a:r>
            <a:br>
              <a:rPr lang="sv-SE" sz="1200">
                <a:effectLst/>
                <a:latin typeface="Calibri" panose="020F0502020204030204" pitchFamily="34" charset="0"/>
              </a:rPr>
            </a:br>
            <a:r>
              <a:rPr lang="sv-SE" sz="1200">
                <a:effectLst/>
                <a:latin typeface="Calibri" panose="020F0502020204030204" pitchFamily="34" charset="0"/>
              </a:rPr>
              <a:t>- Brunnsbo</a:t>
            </a:r>
            <a:br>
              <a:rPr lang="sv-SE" sz="1200">
                <a:effectLst/>
                <a:latin typeface="Calibri" panose="020F0502020204030204" pitchFamily="34" charset="0"/>
              </a:rPr>
            </a:br>
            <a:r>
              <a:rPr lang="sv-SE" sz="1200">
                <a:effectLst/>
                <a:latin typeface="Calibri" panose="020F0502020204030204" pitchFamily="34" charset="0"/>
              </a:rPr>
              <a:t>- Backa</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Skälltorp</a:t>
            </a:r>
            <a:endParaRPr lang="sv-SE" sz="1200">
              <a:effectLst/>
              <a:latin typeface="Calibri" panose="020F0502020204030204" pitchFamily="34" charset="0"/>
            </a:endParaRPr>
          </a:p>
          <a:p>
            <a:pPr marL="0" indent="0">
              <a:buFontTx/>
              <a:buNone/>
            </a:pPr>
            <a:endParaRPr lang="sv-SE"/>
          </a:p>
          <a:p>
            <a:pPr marL="0" marR="0">
              <a:spcBef>
                <a:spcPts val="0"/>
              </a:spcBef>
              <a:spcAft>
                <a:spcPts val="0"/>
              </a:spcAft>
            </a:pPr>
            <a:r>
              <a:rPr lang="sv-SE" sz="1200">
                <a:effectLst/>
                <a:latin typeface="Calibri" panose="020F0502020204030204" pitchFamily="34" charset="0"/>
              </a:rPr>
              <a:t>Kvillebäcken</a:t>
            </a:r>
            <a:br>
              <a:rPr lang="sv-SE" sz="1200">
                <a:effectLst/>
                <a:latin typeface="Calibri" panose="020F0502020204030204" pitchFamily="34" charset="0"/>
              </a:rPr>
            </a:br>
            <a:r>
              <a:rPr lang="sv-SE" sz="1200">
                <a:effectLst/>
                <a:latin typeface="Calibri" panose="020F0502020204030204" pitchFamily="34" charset="0"/>
              </a:rPr>
              <a:t>- Kvillebäcken</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Kyrkbyn-Rambergsstaden</a:t>
            </a:r>
            <a:br>
              <a:rPr lang="sv-SE" sz="1200">
                <a:effectLst/>
                <a:latin typeface="Calibri" panose="020F0502020204030204" pitchFamily="34" charset="0"/>
              </a:rPr>
            </a:br>
            <a:r>
              <a:rPr lang="sv-SE" sz="1200">
                <a:effectLst/>
                <a:latin typeface="Calibri" panose="020F0502020204030204" pitchFamily="34" charset="0"/>
              </a:rPr>
              <a:t>- Kyrkbyn</a:t>
            </a:r>
            <a:br>
              <a:rPr lang="sv-SE" sz="1200">
                <a:effectLst/>
                <a:latin typeface="Calibri" panose="020F0502020204030204" pitchFamily="34" charset="0"/>
              </a:rPr>
            </a:br>
            <a:r>
              <a:rPr lang="sv-SE" sz="1200">
                <a:effectLst/>
                <a:latin typeface="Calibri" panose="020F0502020204030204" pitchFamily="34" charset="0"/>
              </a:rPr>
              <a:t>- Rambergsstaden</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Norra Älvstranden</a:t>
            </a:r>
            <a:br>
              <a:rPr lang="sv-SE" sz="1200">
                <a:effectLst/>
                <a:latin typeface="Calibri" panose="020F0502020204030204" pitchFamily="34" charset="0"/>
              </a:rPr>
            </a:br>
            <a:r>
              <a:rPr lang="sv-SE" sz="1200">
                <a:effectLst/>
                <a:latin typeface="Calibri" panose="020F0502020204030204" pitchFamily="34" charset="0"/>
              </a:rPr>
              <a:t>- Eriksberg</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Lindholmen</a:t>
            </a:r>
            <a:endParaRPr lang="sv-SE" sz="1200">
              <a:effectLst/>
              <a:latin typeface="Calibri" panose="020F0502020204030204" pitchFamily="34" charset="0"/>
            </a:endParaRP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Södra Torslanda</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Hjulvik</a:t>
            </a:r>
            <a:br>
              <a:rPr lang="sv-SE" sz="1200">
                <a:effectLst/>
                <a:latin typeface="Calibri" panose="020F0502020204030204" pitchFamily="34" charset="0"/>
              </a:rPr>
            </a:br>
            <a:r>
              <a:rPr lang="sv-SE" sz="1200">
                <a:effectLst/>
                <a:latin typeface="Calibri" panose="020F0502020204030204" pitchFamily="34" charset="0"/>
              </a:rPr>
              <a:t>- </a:t>
            </a:r>
            <a:r>
              <a:rPr lang="sv-SE" sz="1200" err="1">
                <a:effectLst/>
                <a:latin typeface="Calibri" panose="020F0502020204030204" pitchFamily="34" charset="0"/>
              </a:rPr>
              <a:t>Nolered</a:t>
            </a:r>
            <a:br>
              <a:rPr lang="sv-SE" sz="1200">
                <a:effectLst/>
                <a:latin typeface="Calibri" panose="020F0502020204030204" pitchFamily="34" charset="0"/>
              </a:rPr>
            </a:br>
            <a:r>
              <a:rPr lang="sv-SE" sz="1200">
                <a:effectLst/>
                <a:latin typeface="Calibri" panose="020F0502020204030204" pitchFamily="34" charset="0"/>
              </a:rPr>
              <a:t>- Arendal</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Björlanda</a:t>
            </a:r>
            <a:br>
              <a:rPr lang="sv-SE" sz="1200">
                <a:effectLst/>
                <a:latin typeface="Calibri" panose="020F0502020204030204" pitchFamily="34" charset="0"/>
              </a:rPr>
            </a:br>
            <a:r>
              <a:rPr lang="sv-SE" sz="1200">
                <a:effectLst/>
                <a:latin typeface="Calibri" panose="020F0502020204030204" pitchFamily="34" charset="0"/>
              </a:rPr>
              <a:t>- Björlanda</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Tuve-Säve</a:t>
            </a:r>
            <a:br>
              <a:rPr lang="sv-SE" sz="1200">
                <a:effectLst/>
                <a:latin typeface="Calibri" panose="020F0502020204030204" pitchFamily="34" charset="0"/>
              </a:rPr>
            </a:br>
            <a:r>
              <a:rPr lang="sv-SE" sz="1200">
                <a:effectLst/>
                <a:latin typeface="Calibri" panose="020F0502020204030204" pitchFamily="34" charset="0"/>
              </a:rPr>
              <a:t>- Tuve</a:t>
            </a:r>
            <a:br>
              <a:rPr lang="sv-SE" sz="1200">
                <a:effectLst/>
                <a:latin typeface="Calibri" panose="020F0502020204030204" pitchFamily="34" charset="0"/>
              </a:rPr>
            </a:br>
            <a:r>
              <a:rPr lang="sv-SE" sz="1200">
                <a:effectLst/>
                <a:latin typeface="Calibri" panose="020F0502020204030204" pitchFamily="34" charset="0"/>
              </a:rPr>
              <a:t>- Säve</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Kärrdalen-Slättadamm</a:t>
            </a:r>
            <a:br>
              <a:rPr lang="sv-SE" sz="1200">
                <a:effectLst/>
                <a:latin typeface="Calibri" panose="020F0502020204030204" pitchFamily="34" charset="0"/>
              </a:rPr>
            </a:br>
            <a:r>
              <a:rPr lang="sv-SE" sz="1200">
                <a:effectLst/>
                <a:latin typeface="Calibri" panose="020F0502020204030204" pitchFamily="34" charset="0"/>
              </a:rPr>
              <a:t>- Kärrdalen</a:t>
            </a:r>
            <a:br>
              <a:rPr lang="sv-SE" sz="1200">
                <a:effectLst/>
                <a:latin typeface="Calibri" panose="020F0502020204030204" pitchFamily="34" charset="0"/>
              </a:rPr>
            </a:br>
            <a:r>
              <a:rPr lang="sv-SE" sz="1200">
                <a:effectLst/>
                <a:latin typeface="Calibri" panose="020F0502020204030204" pitchFamily="34" charset="0"/>
              </a:rPr>
              <a:t>- Slättadamm</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Östra Biskopsgården</a:t>
            </a:r>
            <a:br>
              <a:rPr lang="sv-SE" sz="1200">
                <a:effectLst/>
                <a:latin typeface="Calibri" panose="020F0502020204030204" pitchFamily="34" charset="0"/>
              </a:rPr>
            </a:br>
            <a:r>
              <a:rPr lang="sv-SE" sz="1200">
                <a:effectLst/>
                <a:latin typeface="Calibri" panose="020F0502020204030204" pitchFamily="34" charset="0"/>
              </a:rPr>
              <a:t>- Svartedalen</a:t>
            </a:r>
            <a:br>
              <a:rPr lang="sv-SE" sz="1200">
                <a:effectLst/>
                <a:latin typeface="Calibri" panose="020F0502020204030204" pitchFamily="34" charset="0"/>
              </a:rPr>
            </a:br>
            <a:r>
              <a:rPr lang="sv-SE" sz="1200">
                <a:effectLst/>
                <a:latin typeface="Calibri" panose="020F0502020204030204" pitchFamily="34" charset="0"/>
              </a:rPr>
              <a:t>- Jättesten</a:t>
            </a:r>
          </a:p>
          <a:p>
            <a:pPr marL="0" marR="0">
              <a:spcBef>
                <a:spcPts val="0"/>
              </a:spcBef>
              <a:spcAft>
                <a:spcPts val="0"/>
              </a:spcAft>
            </a:pPr>
            <a:r>
              <a:rPr lang="sv-SE" sz="1200">
                <a:effectLst/>
                <a:latin typeface="Calibri" panose="020F0502020204030204" pitchFamily="34" charset="0"/>
              </a:rPr>
              <a:t> </a:t>
            </a:r>
          </a:p>
          <a:p>
            <a:pPr marL="0" marR="0">
              <a:spcBef>
                <a:spcPts val="0"/>
              </a:spcBef>
              <a:spcAft>
                <a:spcPts val="0"/>
              </a:spcAft>
            </a:pPr>
            <a:r>
              <a:rPr lang="sv-SE" sz="1200">
                <a:effectLst/>
                <a:latin typeface="Calibri" panose="020F0502020204030204" pitchFamily="34" charset="0"/>
              </a:rPr>
              <a:t>Västra Biskopsgården</a:t>
            </a:r>
            <a:br>
              <a:rPr lang="sv-SE" sz="1200">
                <a:effectLst/>
                <a:latin typeface="Calibri" panose="020F0502020204030204" pitchFamily="34" charset="0"/>
              </a:rPr>
            </a:br>
            <a:r>
              <a:rPr lang="sv-SE" sz="1200">
                <a:effectLst/>
                <a:latin typeface="Calibri" panose="020F0502020204030204" pitchFamily="34" charset="0"/>
              </a:rPr>
              <a:t>- Norra Biskopsgården</a:t>
            </a:r>
            <a:br>
              <a:rPr lang="sv-SE" sz="1200">
                <a:effectLst/>
                <a:latin typeface="Calibri" panose="020F0502020204030204" pitchFamily="34" charset="0"/>
              </a:rPr>
            </a:br>
            <a:r>
              <a:rPr lang="sv-SE" sz="1200">
                <a:effectLst/>
                <a:latin typeface="Calibri" panose="020F0502020204030204" pitchFamily="34" charset="0"/>
              </a:rPr>
              <a:t>- Länsmansgården</a:t>
            </a:r>
            <a:br>
              <a:rPr lang="sv-SE" sz="1200">
                <a:effectLst/>
                <a:latin typeface="Calibri" panose="020F0502020204030204" pitchFamily="34" charset="0"/>
              </a:rPr>
            </a:br>
            <a:r>
              <a:rPr lang="sv-SE" sz="1200">
                <a:effectLst/>
                <a:latin typeface="Calibri" panose="020F0502020204030204" pitchFamily="34" charset="0"/>
              </a:rPr>
              <a:t>- Södra Biskopsgården</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26760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”I vilken utsträckning anser du att det går att lita på människor i det område där du bor?”</a:t>
            </a:r>
          </a:p>
          <a:p>
            <a:r>
              <a:rPr lang="sv-SE" b="0"/>
              <a:t>Skalan går från 0 (Det går inte att lita på människor i allmänhet) till 10 (Det går att lita på människor i allmänhet).</a:t>
            </a:r>
            <a:endParaRPr lang="sv-SE" b="0">
              <a:cs typeface="Arial"/>
            </a:endParaRPr>
          </a:p>
          <a:p>
            <a:pPr>
              <a:defRPr/>
            </a:pPr>
            <a:r>
              <a:rPr lang="sv-SE"/>
              <a:t>Diagrammet visar ett genomsnitt för tidsperioderna 2016-2019 samt 2020-2023 uppdelat på mellanområde och i jämförelse med Hisingen och hela staden. </a:t>
            </a:r>
            <a:endParaRPr lang="sv-SE">
              <a:cs typeface="Arial"/>
            </a:endParaRPr>
          </a:p>
          <a:p>
            <a:endParaRPr lang="sv-SE">
              <a:cs typeface="Arial"/>
            </a:endParaRPr>
          </a:p>
          <a:p>
            <a:r>
              <a:rPr lang="sv-SE"/>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urskilja skillnader när det gäller tillit till andra i bostadsområdet inom Hisingen över tid.</a:t>
            </a:r>
            <a:endParaRPr lang="sv-SE">
              <a:cs typeface="Arial"/>
            </a:endParaRPr>
          </a:p>
          <a:p>
            <a:endParaRPr lang="sv-SE"/>
          </a:p>
          <a:p>
            <a:r>
              <a:rPr lang="sv-SE"/>
              <a:t>Tilliten till andra i bostadsområdet varierar inom stadsområde Hisingen. När det gäller genomsnittet för 2020-2023 (blå staplar) är Björlanda (7,8) det mellanområde med högst medelvärde av tillit i bostadsområdet medan Västra Biskopsgården (5,3) är det mellanområde med lägst medelvärde av tillit i bostadsområdet bland de svarande. Av Hisingens elva mellanområden har fyra mellanområden högre medelvärde än snittet i staden medan sex har lägre medelvärde. Kärra-Rödbo ligger på samma snitt som staden. </a:t>
            </a:r>
            <a:endParaRPr lang="sv-SE">
              <a:cs typeface="Arial"/>
            </a:endParaRPr>
          </a:p>
          <a:p>
            <a:endParaRPr lang="sv-SE">
              <a:cs typeface="Arial"/>
            </a:endParaRPr>
          </a:p>
          <a:p>
            <a:r>
              <a:rPr lang="sv-SE"/>
              <a:t>Vid en jämförelse mellan genomsnittet för perioden 2020-2023 och genomsnittet för 2016-2019 (streckade staplar) ligger flera mellanområden på relativt jämna nivåer när det gäller medelvärdet av tillit. Medelvärdet av tillit har minskat något i Backa, Tuve-Säve, Kärra-Rödbo, Kärrdalen-Slättadamm och Södra Torslanda. I mellanområdena Västra Biskopsgården och Östra Biskopsgården har medelvärdet istället ökat något. </a:t>
            </a:r>
            <a:endParaRPr lang="sv-SE">
              <a:cs typeface="Arial"/>
            </a:endParaRPr>
          </a:p>
          <a:p>
            <a:endParaRPr lang="sv-SE"/>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142253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vid torg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torg nära där de bor. </a:t>
            </a:r>
            <a:r>
              <a:rPr lang="sv-SE" dirty="0"/>
              <a:t>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(37 procent) är det mellanområde på Hisingen där högst andel av de svarande angett att de inte känner sig trygga vid torg nära deras bostäder. Västra Biskopsgården sticker därmed ut då det skiljer 13 procentenheter till mellanområde Backa som har näst högst andel (vilket är den största skillnaden mellan mellanområden när det gäller trygghet vid angivna platser nära bostaden på Hisingen). Norra Älvstranden (5 procent) och Björlanda (7 procent) är de mellanområden med lägst andel av de svarande som uppgett att de inte känner sig trygga vid torg nära där de bor.</a:t>
            </a:r>
            <a:endParaRPr lang="sv-SE" dirty="0">
              <a:cs typeface="Arial"/>
            </a:endParaRPr>
          </a:p>
          <a:p>
            <a:pPr>
              <a:defRPr/>
            </a:pPr>
            <a:endParaRPr lang="sv-SE"/>
          </a:p>
          <a:p>
            <a:pPr>
              <a:defRPr/>
            </a:pPr>
            <a:r>
              <a:rPr lang="sv-SE" dirty="0"/>
              <a:t>I sju av Hisingens elva mellanområden har en högre andel angett att de inte känner sig trygga vid torg i närheten av deras bostäder jämfört med snittet i staden. Variationen inom stadsområdet Hisingen är stor (32 procentenheter).</a:t>
            </a:r>
            <a:endParaRPr lang="sv-SE" dirty="0">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106188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i parker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parker nära</a:t>
            </a:r>
            <a:r>
              <a:rPr lang="sv-SE" b="0" i="0" dirty="0"/>
              <a:t> där de bor. </a:t>
            </a:r>
            <a:r>
              <a:rPr lang="sv-SE" dirty="0"/>
              <a:t>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(32 procent) följt av Kvillebäcken (28 procent) är de mellanområden på Hisingen där högst andel av de svarande angett att de inte känner sig trygga i parker nära deras bostäder. Södra Torslanda (6 procent) och Björlanda (8 procent) är de mellanområden med lägst andel av de svarande som uppgett att de inte känner sig trygga i parker nära där de bor. </a:t>
            </a:r>
            <a:endParaRPr lang="sv-SE" dirty="0">
              <a:cs typeface="Arial"/>
            </a:endParaRPr>
          </a:p>
          <a:p>
            <a:pPr>
              <a:defRPr/>
            </a:pPr>
            <a:endParaRPr lang="sv-SE"/>
          </a:p>
          <a:p>
            <a:pPr>
              <a:defRPr/>
            </a:pPr>
            <a:r>
              <a:rPr lang="sv-SE" dirty="0"/>
              <a:t>I sju av Hisingens elva mellanområden har en högre andel av de svarande angett att de inte känner sig trygga i parker i närheten av deras bostäder jämfört med snittet i staden. Variationen inom stadsområdet Hisingen är stor (26 procentenheter). </a:t>
            </a:r>
            <a:endParaRPr lang="sv-SE" dirty="0">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150995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hållplatser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hållplatser nära</a:t>
            </a:r>
            <a:r>
              <a:rPr lang="sv-SE" b="0" i="0" dirty="0"/>
              <a:t> där de bor.</a:t>
            </a:r>
            <a:r>
              <a:rPr lang="sv-SE" dirty="0"/>
              <a:t>  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(34 procent) följt av Kvillebäcken (28 procent) är de mellanområden på Hisingen där högst andel av de svarande angett att de inte känner sig trygga på hållplatser nära deras bostäder. Södra Torslanda (6 procent) och Norra Älvstranden (7 procent) är de mellanområden med lägst andel av de svarande som uppgett att de inte känner sig trygga på hållplatser nära där de bor. </a:t>
            </a:r>
            <a:endParaRPr lang="sv-SE">
              <a:cs typeface="Arial"/>
            </a:endParaRPr>
          </a:p>
          <a:p>
            <a:pPr>
              <a:defRPr/>
            </a:pPr>
            <a:endParaRPr lang="sv-SE"/>
          </a:p>
          <a:p>
            <a:pPr>
              <a:defRPr/>
            </a:pPr>
            <a:r>
              <a:rPr lang="sv-SE" dirty="0"/>
              <a:t>Sju av Hisingens elva mellanområden har en högre andel av de svarande angett att de inte känner sig trygga på hållplatser i närheten av deras bostäder jämfört med snittet i staden. Variationen inom stadsområdet Hisingen är stor (28 procentenheter).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380757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i butiksområden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butiksområden </a:t>
            </a:r>
            <a:r>
              <a:rPr lang="sv-SE" b="0" i="0" dirty="0"/>
              <a:t>nära där de bor. </a:t>
            </a:r>
            <a:r>
              <a:rPr lang="sv-SE" dirty="0"/>
              <a:t>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(29 procent) är det mellanområde på Hisingen med högst andel av de svarande som angett att de inte känner sig trygga i butiksområden nära deras bostäder. Det skiljer exempelvis 10 procentenheter till Kärrdalen-Slättadamm (19 procent) som har den näst högsta andelen. Södra Torslanda (3 procent) är det mellanområde med lägst andel av de svarande som uppgett att de inte känner sig trygga i butiksområden nära där de bor. </a:t>
            </a:r>
            <a:endParaRPr lang="sv-SE">
              <a:cs typeface="Arial"/>
            </a:endParaRPr>
          </a:p>
          <a:p>
            <a:pPr>
              <a:defRPr/>
            </a:pPr>
            <a:endParaRPr lang="sv-SE"/>
          </a:p>
          <a:p>
            <a:pPr>
              <a:defRPr/>
            </a:pPr>
            <a:r>
              <a:rPr lang="sv-SE" dirty="0"/>
              <a:t>Sex av Hisingens elva mellanområden har en högre andel av de svarande som angett att de inte känner sig trygga i butiksområden i närheten av deras bostäder jämfört med snittet i staden. Variationen inom stadsområdet Hisingen är stor (26 procentenheter). Kärra-Rödbo samt Backa ligger på samma nivå som snittet i staden.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86555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lekplatser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lekplatser nära</a:t>
            </a:r>
            <a:r>
              <a:rPr lang="sv-SE" b="0" i="0" dirty="0"/>
              <a:t> där de bor. </a:t>
            </a:r>
            <a:r>
              <a:rPr lang="sv-SE" dirty="0"/>
              <a:t>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(22 procent) är det mellanområde med högst andel av de svarande som angett att de inte känner sig trygga på lekplatser nära deras bostäder, i jämförelse med de andra mellanområdena på Hisingen. Endast 1 procent av de svarande i Södra Torslanda respektive 2 procent av de svarande i Björlanda uppger att de inte känner sig trygga på lekplatser i närheten till där de bor. </a:t>
            </a:r>
            <a:endParaRPr lang="sv-SE">
              <a:cs typeface="Arial"/>
            </a:endParaRPr>
          </a:p>
          <a:p>
            <a:pPr>
              <a:defRPr/>
            </a:pPr>
            <a:endParaRPr lang="sv-SE"/>
          </a:p>
          <a:p>
            <a:pPr>
              <a:defRPr/>
            </a:pPr>
            <a:r>
              <a:rPr lang="sv-SE" dirty="0"/>
              <a:t>Sex av Hisingens elva mellanområden har en högre andel av de svarande som angett att de inte känner sig trygga på lekplatser i närheten av deras bostäder jämfört med snittet i staden. Variationen inom stadsområdet Hisingen är 21 procentenheter.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176221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bibliotek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bibliotek </a:t>
            </a:r>
            <a:r>
              <a:rPr lang="sv-SE" b="0" i="0" dirty="0"/>
              <a:t>nära där de bor. </a:t>
            </a:r>
            <a:r>
              <a:rPr lang="sv-SE" dirty="0"/>
              <a:t>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I fem av de elva mellanområdena på Hisingen är andelen av de svarande som inte känner sig trygga på bibliotek högre än snittet för staden. Västra Biskopsgården har högst andel (15 procent) medan Södra Torslanda (1 procent) har lägst andel av de svarande som inte känner sig trygga på bibliotek nära bostaden. Variationen inom stadsområdet är den lägsta när det gäller frågan om trygghet vid angivna typer av platser nära bostaden (14 procentenheter).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262097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skolgårdar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skolgårdar nära</a:t>
            </a:r>
            <a:r>
              <a:rPr lang="sv-SE" b="0" i="0" dirty="0"/>
              <a:t> där de bor.</a:t>
            </a:r>
            <a:r>
              <a:rPr lang="sv-SE" dirty="0"/>
              <a:t>  Diagrammet visar medelvärdet av andelen för åren 2022-2023 på mellanområdesnivå med jämförelser med staden och Hisingen.</a:t>
            </a:r>
            <a:endParaRPr lang="sv-SE" dirty="0">
              <a:cs typeface="Arial"/>
            </a:endParaRPr>
          </a:p>
          <a:p>
            <a:pPr>
              <a:defRPr/>
            </a:pPr>
            <a:endParaRPr lang="sv-SE"/>
          </a:p>
          <a:p>
            <a:pPr>
              <a:defRPr/>
            </a:pPr>
            <a:r>
              <a:rPr lang="sv-SE" dirty="0"/>
              <a:t>Västra Biskopsgården (22 procent) har högst andel av de svarande som angett att de inte känner sig trygga på skolgårdar nära deras bostäder medan Norra Älvstranden och Björlanda (4 procent) har lägst andel. Variationen inom stadsområdet Hisingen är 18 procentenheter. Åtta av elva mellanområden på Hisingen har en högre andel av de svarande som angett att de inte känner sig trygga på skolgårdar nära där de bor än snittet för staden.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265801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idrottsplatser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idrottsplatser nära</a:t>
            </a:r>
            <a:r>
              <a:rPr lang="sv-SE" b="0" i="0" dirty="0"/>
              <a:t> där de bor.</a:t>
            </a:r>
            <a:r>
              <a:rPr lang="sv-SE" dirty="0"/>
              <a:t>  Diagrammet visar medelvärdet av andelen för åren 2022-2023 uppdelat per mellanområde och i jämförelse med Hisingen och hela staden. </a:t>
            </a:r>
            <a:endParaRPr lang="sv-SE" dirty="0">
              <a:cs typeface="Arial"/>
            </a:endParaRPr>
          </a:p>
          <a:p>
            <a:pPr>
              <a:defRPr/>
            </a:pPr>
            <a:endParaRPr lang="sv-SE"/>
          </a:p>
          <a:p>
            <a:pPr>
              <a:defRPr/>
            </a:pPr>
            <a:r>
              <a:rPr lang="sv-SE" dirty="0"/>
              <a:t>Västra Biskopsgården (21 procent) är det mellanområde med högst andel av de svarande som angett att de inte känner sig trygga på idrottsplatser nära deras bostäder medan mellanområdena Björlanda (2 procent), Södra Torslanda och Norra Älvstranden (3 procent) har lägst andel. Sju av elva mellanområden på Hisingen har en högre andel av de svarande som angett att de inte känner sig trygga på idrottsplatser nära där de bor än snittet för staden. Variationen inom stadsområdet Hisingen är 19 procentenheter. </a:t>
            </a:r>
            <a:endParaRPr lang="sv-SE">
              <a:cs typeface="Arial"/>
            </a:endParaRPr>
          </a:p>
          <a:p>
            <a:pPr>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358452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1309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hittar du resultat från alla SOM-institutets undersökningar: https://www.gu.se/som-institutet/resultat-och-publikationer/rapporter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84499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dirty="0">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cs typeface="Arial"/>
            </a:endParaRPr>
          </a:p>
          <a:p>
            <a:r>
              <a:rPr lang="sv-SE" dirty="0"/>
              <a:t>I Kärra-Rödbo (heldragen orange linje) anger 89 procent av de svarande att de känner sig trygga i sitt bostadsområde 2023. Det är en minskning jämfört med 2022, då andelen var 92 procent, men fortfarande en högre andel än tidigare år. Sedan 2020 är det i mellanområdet en större andel av de svarande som uppger att de känner sig trygga i sitt bostadsområde jämfört med stadsområdet som helhet (heldragen blå linje) och hela staden (heldragen svart linje).</a:t>
            </a:r>
            <a:endParaRPr lang="sv-SE" dirty="0">
              <a:cs typeface="Arial"/>
            </a:endParaRPr>
          </a:p>
          <a:p>
            <a:endParaRPr lang="sv-SE" dirty="0">
              <a:cs typeface="Arial"/>
            </a:endParaRPr>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endParaRPr lang="sv-SE" dirty="0">
              <a:cs typeface="Arial"/>
            </a:endParaRP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413198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sz="1200" b="0" dirty="0"/>
              <a:t>Diagrammet visar medelvärdet</a:t>
            </a:r>
            <a:r>
              <a:rPr lang="sv-SE" dirty="0"/>
              <a: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sz="1200" b="0">
              <a:cs typeface="Arial"/>
            </a:endParaRPr>
          </a:p>
          <a:p>
            <a:r>
              <a:rPr lang="sv-SE" dirty="0"/>
              <a:t>I Kärra-Rödbo (heldragen orange linje) har medelvärdet av tillit till grannar minskat sedan 2018 med en liten ökning mellan 2021 och 2022. 2023 års medelvärde, 7,0, är däremot en minskning från föregående år (7,2) och det lägsta medelvärdet under hela mätperioden. Kärra-Rödbos medelvärde har under hela mätperioden varit högre än Hisingens (heldragen blå linje). Fram till 2020 var även Kärra-Rödbos medelvärde av tillit högre än snittet i staden (heldragen svart linje). Därefter har medelvärdet av tillit i Kärra-Rödbo legat strax över eller under stadens medelvärde. </a:t>
            </a:r>
            <a:endParaRPr lang="sv-SE">
              <a:cs typeface="Arial"/>
            </a:endParaRPr>
          </a:p>
          <a:p>
            <a:endParaRPr lang="sv-SE" dirty="0">
              <a:cs typeface="Arial"/>
            </a:endParaRPr>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endParaRPr lang="sv-SE" dirty="0">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231678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a:t>
            </a:r>
            <a:r>
              <a:rPr lang="sv-SE" dirty="0"/>
              <a:t>vid olika platser nära</a:t>
            </a:r>
            <a:r>
              <a:rPr lang="sv-SE" b="0" i="0" dirty="0"/>
              <a:t> där de bor. </a:t>
            </a:r>
            <a:r>
              <a:rPr lang="sv-SE" dirty="0"/>
              <a:t>Diagrammet visar medelvärdet av andelen för åren 2022-2023 för mellanområdet Kärra-Rödbo uppdelat på olika platstyper och i jämförelse med staden som helhet.  </a:t>
            </a:r>
            <a:endParaRPr lang="sv-SE" dirty="0">
              <a:cs typeface="Arial"/>
            </a:endParaRPr>
          </a:p>
          <a:p>
            <a:pPr>
              <a:defRPr/>
            </a:pPr>
            <a:endParaRPr lang="sv-SE">
              <a:cs typeface="Arial"/>
            </a:endParaRPr>
          </a:p>
          <a:p>
            <a:r>
              <a:rPr lang="sv-SE" dirty="0"/>
              <a:t>De platser i mellanområdet Kärra-Rödbo (blå staplar) där störst andel anger att de inte känner sig trygga är torg och parker. Därefter kommer skolgårdar, butiker och hållplatser. De platser där lägst andel anger att de inte känner sig trygga är på bibliotek följt av lekplatser och idrottsplatser. </a:t>
            </a:r>
            <a:endParaRPr lang="sv-SE" dirty="0">
              <a:cs typeface="Arial"/>
            </a:endParaRPr>
          </a:p>
          <a:p>
            <a:endParaRPr lang="sv-SE">
              <a:cs typeface="Arial"/>
            </a:endParaRPr>
          </a:p>
          <a:p>
            <a:r>
              <a:rPr lang="sv-SE" dirty="0"/>
              <a:t>Andelen av de svarande som inte känner sig trygga på torg och skolgårdar i mellanområdet är högre än snittet i staden. Den största skillnaden mellan staden som helhet (streckade staplar) och mellanområdet Kärra-Rödbo är upplevd trygghet i parker. 13 procent av de svarande i Kärra-Rödbo uppger att de inte känner sig trygga i parker där de bor vilket kan jämföras med snittet i staden som är 17 procent. </a:t>
            </a:r>
            <a:endParaRPr lang="sv-SE" dirty="0">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254668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0946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Backa (heldragen orange linje) anger 60 procent av de svarande att de känner sig trygga i sitt bostadsområde 2023 vilket är en ökning från föregående år då 57 procent av de svarande angav att de kände sig trygga i sitt bostadsområde. I mellanområdet är det en lägre andel av de svarande som uppger att de känner sig trygga i sitt bostadsområde under hela mätperioden jämfört med stadsområdet som helhet (heldragen blå linje) och hela staden (heldragen svart linje), förutom ett trendbrott 2019.</a:t>
            </a:r>
            <a:endParaRPr lang="sv-SE">
              <a:cs typeface="Arial"/>
            </a:endParaRPr>
          </a:p>
          <a:p>
            <a:endParaRPr lang="sv-SE">
              <a:cs typeface="Arial"/>
            </a:endParaRPr>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244101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sz="1200" b="0" dirty="0"/>
              <a:t>Diagrammet visar medelvärdet</a:t>
            </a:r>
            <a:r>
              <a:rPr lang="sv-SE" dirty="0"/>
              <a: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Backa (heldragen orange linje) har medelvärdet av tillit till grannar minskat sedan 2019 med en liten ökning mellan 2020 och 2021 för att sedan återigen minska 2022. 2023 års medelvärde 6,4 visar dock på en ökning från föregående år (5,7). Backas medelvärde har under hela mätperioden varit lägre än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2650097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Backa uppdelat på olika platstyper och i jämförelse med staden som helhet.  </a:t>
            </a:r>
            <a:endParaRPr lang="sv-SE" dirty="0">
              <a:cs typeface="Arial"/>
            </a:endParaRPr>
          </a:p>
          <a:p>
            <a:endParaRPr lang="sv-SE"/>
          </a:p>
          <a:p>
            <a:r>
              <a:rPr lang="sv-SE" dirty="0"/>
              <a:t>De platser i mellanområdet Backa (blå staplar) där störst andel av de svarande anger att de inte känner sig trygga är torg följt av parker och därefter hållplatser. De platser där lägst andel av de svarande anger att de inte känner sig trygga är på bibliotek och butiker.</a:t>
            </a:r>
            <a:endParaRPr lang="sv-SE" dirty="0">
              <a:cs typeface="Arial"/>
            </a:endParaRPr>
          </a:p>
          <a:p>
            <a:endParaRPr lang="sv-SE">
              <a:cs typeface="Arial"/>
            </a:endParaRPr>
          </a:p>
          <a:p>
            <a:r>
              <a:rPr lang="sv-SE" dirty="0"/>
              <a:t>I Backa är andelen av de svarande som inte känner sig trygga högre för samtliga typer av platser än för staden som helhet (streckade staplar), förutom när det gäller butiker som ligger på samma nivå som staden. Exempelvis skiljer det 10 procentenheter mellan Backa och staden som helhet när det gäller andelen som inte känner sig trygga på torg. </a:t>
            </a:r>
            <a:endParaRPr lang="sv-SE" dirty="0">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308885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8270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Kvillebäcken (heldragen orange linje) anger 62 procent av de svarande att de känner sig trygga i sitt bostadsområde 2023. Det är en minskning jämfört med 2022 då 65 procent av de svarande angav att de kände sig trygga i sitt bostadsområde. I mellanområdet är det under hela mätperioden en lägre andel av de svarande som uppger att de känner sig trygga i sitt bostadsområde jämfört med stadsområdet som helhet (heldragen blå linje) och hela staden (heldragen svart linje). Utvecklingen i Kvillebäcken följer i princip utvecklingen i stadsområdet förutom senaste årets minskning.</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2119793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Kvillebäcken (heldragen orange linje) har medelvärdet av tillit till grannar minskat sedan 2020. 2023 års medelvärde, 6,1, tangerar medelvärdet för år 2022 vilket är det lägsta sedan 2018 då medelvärdet var 5,9. Kvillebäckens medelvärde har under hela mätperioden varit lägre än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206997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Antalet respondenter som fått frågan att besvara SOM-enkäten i Göteborg har varierat med åren. Detta påverkar hur pass säkra vissa resultat är, framför allt när bryts ner på olika grupper eller geografiska områden. </a:t>
            </a:r>
          </a:p>
          <a:p>
            <a:endParaRPr lang="sv-SE" dirty="0"/>
          </a:p>
          <a:p>
            <a:r>
              <a:rPr lang="sv-SE" dirty="0"/>
              <a:t>Överlag var nettosvarsfrekvensen 49% för hela enkäten 2023. Det är ungefär samma som tidigare år, även om den har sjunkit något. </a:t>
            </a:r>
          </a:p>
          <a:p>
            <a:endParaRPr lang="sv-SE" dirty="0"/>
          </a:p>
          <a:p>
            <a:r>
              <a:rPr lang="sv-SE" dirty="0"/>
              <a:t>Nettosvarsfrekvensen skiljer sig något mellan olika grupper av svarande. Framför allt är det en mindre andel yngre som svarar gentemot äldre, och mindre i stadsområdena Nordost och Hisingen gentemot Centrum och Sydväst.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mer information om SOM-undersökningarna: https://www.gu.se/som-institutet/som-undersokningarna/om-som-undersokningarna</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011916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Kvillebäcken uppdelat på olika platstyper och i jämförelse med staden som helhet.  </a:t>
            </a:r>
            <a:endParaRPr lang="sv-SE" dirty="0">
              <a:cs typeface="Arial"/>
            </a:endParaRPr>
          </a:p>
          <a:p>
            <a:endParaRPr lang="sv-SE" dirty="0"/>
          </a:p>
          <a:p>
            <a:r>
              <a:rPr lang="sv-SE" dirty="0"/>
              <a:t>De platser i mellanområdet Kvillebäcken (blå staplar) där störst andel anger att de inte känner sig trygga är hållplatser och parker. De platser där lägst andel anger att de inte känner sig trygga är på bibliotek följt av lekplatser och skolgårdar. </a:t>
            </a:r>
            <a:endParaRPr lang="sv-SE" dirty="0">
              <a:cs typeface="Arial"/>
            </a:endParaRPr>
          </a:p>
          <a:p>
            <a:endParaRPr lang="sv-SE" dirty="0"/>
          </a:p>
          <a:p>
            <a:r>
              <a:rPr lang="sv-SE" dirty="0"/>
              <a:t>I Kvillebäcken är andelen som inte känner sig trygga högre för samtliga typer av platser än för staden som helhet (streckade staplar), förutom när det gäller bibliotek.  Exempelvis skiljer det 15 procentenheter mellan snittet i staden och mellanområdet när det gäller andelen som inte känner sig trygga på hållplatser. </a:t>
            </a:r>
            <a:endParaRPr lang="sv-SE" dirty="0">
              <a:cs typeface="Arial"/>
            </a:endParaRPr>
          </a:p>
          <a:p>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865941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068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a:cs typeface="Arial"/>
            </a:endParaRPr>
          </a:p>
          <a:p>
            <a:endParaRPr lang="sv-SE"/>
          </a:p>
          <a:p>
            <a:r>
              <a:rPr lang="sv-SE" dirty="0"/>
              <a:t>I Kyrkbyn-Rambergsstaden (heldragen orange linje) anger 79 procent av de svarande att de känner sig trygga i sitt bostadsområde 2023. Det är ökning sedan föregående år då 64 procent angav att de kände sig trygga i sitt bostadsområde. 2023 års siffror är också den högsta andelen som uppmätts under hela mätperioden. Tidigare, mellan 2019-2021, var andelen på jämna nivåer (62 procent). </a:t>
            </a:r>
            <a:endParaRPr lang="sv-SE">
              <a:cs typeface="Arial"/>
            </a:endParaRPr>
          </a:p>
          <a:p>
            <a:endParaRPr lang="sv-SE"/>
          </a:p>
          <a:p>
            <a:r>
              <a:rPr lang="sv-SE" dirty="0"/>
              <a:t>I mellanområdet är det en lägre andel som uppger att de känner sig trygga i sitt bostadsområde under hela perioden jämfört med stadsområdet som helhet (heldragen blå linje) och hela staden (heldragen svart linje) förutom år 2023. I senaste mätningen var andelen av de svarande som känner sig trygga i bostadsområdet högre än stadsområdets (78 procent).  </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388442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Kyrkbyn-Rambergsstaden (heldragen orange linje) har medelvärdet av tillit till grannar fluktuerat sedan mätningarna startade, med lågpunkter 2016 (6,4), 2020 (6,4) och 2022 (6,5). Högst notering var 2018 då medelvärdet var 6,9. År 2023 års medelvärde är 6,7. Kyrkbyn-Rambergsstadens medelvärde har under hela mätperioden varit lägre än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2378110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Kyrkbyn-Rambergsstaden uppdelat på olika platstyper och i jämförelse med staden som helhet.  </a:t>
            </a:r>
            <a:endParaRPr lang="sv-SE" dirty="0">
              <a:cs typeface="Arial"/>
            </a:endParaRPr>
          </a:p>
          <a:p>
            <a:endParaRPr lang="sv-SE" dirty="0"/>
          </a:p>
          <a:p>
            <a:r>
              <a:rPr lang="sv-SE" dirty="0"/>
              <a:t>De platser i mellanområdet Kyrkbyn-Rambergsstaden (blå staplar) där störst andel anger att de inte känner sig trygga är hållplatser följt av parker. Den plats där lägst andel anger att de inte känner sig trygga på är bibliotek. </a:t>
            </a:r>
            <a:endParaRPr lang="sv-SE" dirty="0">
              <a:cs typeface="Arial"/>
            </a:endParaRPr>
          </a:p>
          <a:p>
            <a:endParaRPr lang="sv-SE" dirty="0"/>
          </a:p>
          <a:p>
            <a:r>
              <a:rPr lang="sv-SE" dirty="0"/>
              <a:t>I mellanområde Kyrkbyn-Rambergsstaden är det för de flesta typer av angivna platser en högre andel som inte känner sig trygga i jämförelse med staden som helhet (streckade staplar). Exempelvis skiljer det 9 procentenheter mellan staden och mellanområdet när det gäller andelen som inte känner sig trygga på hållplatser. Det är samtidigt en något lägre andel i mellanområdet som anger att de inte känner sig trygga på bibliotek och torg i jämförelse med staden. </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151932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33038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På Norra Älvstranden (heldragen orange linje) anger 91 procent av de svarande att de känner sig trygga i sitt bostadsområde 2023. Det är en ökning sedan 2020, då 81 procent angav att de känner sig trygga i sitt bostadsområde. År 2022 var andelen 87 procent. Högst var siffran 2019 då 95 procent av de svarande uppgav att de känner sig trygga i sitt bostadsområde. På Norra Älvstranden är det en högre andel av de svarande som uppger att de känner sig trygga under hela perioden jämfört med stadsområdet som helhet (heldragen blå linje) och hela staden (heldragen svart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44</a:t>
            </a:fld>
            <a:endParaRPr lang="sv-SE"/>
          </a:p>
        </p:txBody>
      </p:sp>
    </p:spTree>
    <p:extLst>
      <p:ext uri="{BB962C8B-B14F-4D97-AF65-F5344CB8AC3E}">
        <p14:creationId xmlns:p14="http://schemas.microsoft.com/office/powerpoint/2010/main" val="96640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a:cs typeface="Arial"/>
            </a:endParaRPr>
          </a:p>
          <a:p>
            <a:endParaRPr lang="sv-SE"/>
          </a:p>
          <a:p>
            <a:r>
              <a:rPr lang="sv-SE" dirty="0"/>
              <a:t>På Norra Älvstranden (heldragen orange linje) ligger medelvärdet av tillit till grannar på 7,4 år 2023 vilket är en minskning från föregående år då medelvärdet var 7,7. Medelvärdet har legat mellan 7,4 och 7,9 sedan 2016, med toppar 2019 (7,9) och 2020 (7,9). Norra Älvstrandens medelvärde har under hela mätperioden varit högre än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45</a:t>
            </a:fld>
            <a:endParaRPr lang="sv-SE"/>
          </a:p>
        </p:txBody>
      </p:sp>
    </p:spTree>
    <p:extLst>
      <p:ext uri="{BB962C8B-B14F-4D97-AF65-F5344CB8AC3E}">
        <p14:creationId xmlns:p14="http://schemas.microsoft.com/office/powerpoint/2010/main" val="3445147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Norra Älvstranden uppdelat på olika platstyper och i jämförelse med staden som helhet.  </a:t>
            </a:r>
            <a:endParaRPr lang="sv-SE" dirty="0">
              <a:cs typeface="Arial"/>
            </a:endParaRPr>
          </a:p>
          <a:p>
            <a:endParaRPr lang="sv-SE"/>
          </a:p>
          <a:p>
            <a:r>
              <a:rPr lang="sv-SE" dirty="0"/>
              <a:t>De platser i mellanområdet Norra Älvstranden (blå staplar) där störst andel anger att de inte känner sig trygga är i parker följt av hållplatser. De platser där lägst andel anger att de inte känner sig trygga är på bibliotek följt av idrottsplatser. Det är en lägre andel i mellanområdet som anger att de inte känner sig trygga vid samtliga typer av platser i jämförelse med staden (streckade staplar).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240757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Trygghet i bostadsområdet – medelvärde 2018-2023 (SOM)</a:t>
            </a:r>
          </a:p>
          <a:p>
            <a:r>
              <a:rPr lang="sv-SE" dirty="0"/>
              <a:t>Tillit i bostadsområdet – medelvärde 2016-2023 (SOM)</a:t>
            </a:r>
          </a:p>
          <a:p>
            <a:r>
              <a:rPr lang="sv-SE" dirty="0"/>
              <a:t>Social kontroll – medelvärde 2022-2023 (SOM)</a:t>
            </a:r>
          </a:p>
          <a:p>
            <a:r>
              <a:rPr lang="sv-SE" dirty="0"/>
              <a:t>Utvecklingen i bostadsområdet: 2023 (SOM)</a:t>
            </a:r>
          </a:p>
          <a:p>
            <a:r>
              <a:rPr lang="sv-SE" dirty="0"/>
              <a:t>Brottslighet i bostadsområdet 2023 (SOM)</a:t>
            </a:r>
          </a:p>
          <a:p>
            <a:r>
              <a:rPr lang="sv-SE" dirty="0"/>
              <a:t>Anser att gängkriminalitet är ett problem i området – medelvärdet 2020-2023 (SOM)</a:t>
            </a:r>
          </a:p>
          <a:p>
            <a:r>
              <a:rPr lang="sv-SE" dirty="0"/>
              <a:t>Undviker att gå ut ensamma på kvällen </a:t>
            </a:r>
            <a:r>
              <a:rPr lang="sv-SE" dirty="0" err="1"/>
              <a:t>pga</a:t>
            </a:r>
            <a:r>
              <a:rPr lang="sv-SE" dirty="0"/>
              <a:t> oro att utsättas för brott – medelvärde 2020-2023 (SOM)</a:t>
            </a:r>
          </a:p>
          <a:p>
            <a:r>
              <a:rPr lang="sv-SE" dirty="0"/>
              <a:t>Har litet förtroende för socialtjänsten – medelvärde 2021-2023 (SOM)</a:t>
            </a:r>
          </a:p>
          <a:p>
            <a:endParaRPr lang="sv-SE" dirty="0"/>
          </a:p>
          <a:p>
            <a:r>
              <a:rPr lang="sv-SE" dirty="0"/>
              <a:t>Folkmängd: 2023 (SCB)</a:t>
            </a:r>
          </a:p>
          <a:p>
            <a:r>
              <a:rPr lang="sv-SE" dirty="0"/>
              <a:t>Hushåll i småhus/flerbostadshus: 2023 (SCB)</a:t>
            </a:r>
          </a:p>
          <a:p>
            <a:r>
              <a:rPr lang="sv-SE" dirty="0"/>
              <a:t>Andel trångbodda (i flerbostadshus): 2023 (SCB)</a:t>
            </a:r>
          </a:p>
          <a:p>
            <a:r>
              <a:rPr lang="sv-SE" dirty="0"/>
              <a:t>Medianinkomst (18+): 2022 (SCB)</a:t>
            </a:r>
          </a:p>
          <a:p>
            <a:r>
              <a:rPr lang="sv-SE" dirty="0"/>
              <a:t>Andel förvärvsarbetare (18-64): 2022 (SCB)</a:t>
            </a:r>
          </a:p>
          <a:p>
            <a:endParaRPr lang="sv-SE" dirty="0"/>
          </a:p>
          <a:p>
            <a:r>
              <a:rPr lang="sv-SE" dirty="0"/>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Rankingen går från 1 (högsta värde) till 36 (lägsta värde).</a:t>
            </a:r>
          </a:p>
          <a:p>
            <a:endParaRPr lang="sv-SE" dirty="0"/>
          </a:p>
          <a:p>
            <a:r>
              <a:rPr lang="sv-SE" dirty="0"/>
              <a:t>Trafikljusmärkningen:</a:t>
            </a:r>
          </a:p>
          <a:p>
            <a:r>
              <a:rPr lang="sv-SE" dirty="0"/>
              <a:t>Grönt – mellanområden rankade 1-12</a:t>
            </a:r>
          </a:p>
          <a:p>
            <a:r>
              <a:rPr lang="sv-SE" dirty="0"/>
              <a:t>Gult – mellanområden rankade 13-24</a:t>
            </a:r>
          </a:p>
          <a:p>
            <a:r>
              <a:rPr lang="sv-SE" dirty="0"/>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9957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Diagrammet visar antal personer per mellanområde som svarat på frågan om de känner sig trygga i sitt bostadsområde i enkäten 2023. </a:t>
            </a:r>
          </a:p>
          <a:p>
            <a:r>
              <a:rPr lang="sv-SE"/>
              <a:t>Frågan används här som ett exempel på hur antalet svarande kan se ut per mellanområde. Det faktiska antalet för varje fråga varierar något. </a:t>
            </a:r>
          </a:p>
          <a:p>
            <a:r>
              <a:rPr lang="sv-SE"/>
              <a:t>Antalet kan variera både på grund av olika benägenhet hos vissa grupper att svara på enkäten, och för att det bor olika många människor i mellanområdena.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Antalet svarande per mellanområde påverkar hur pass säkert det går att säga att svaren överensstämmer med uppfattningen hos hela befolkningen i mellanområdet, alltså hur generaliserbart det är. Om få har svarat kan slumpen göra att resultatet blir mer osäkert att generalisera. Denna osäkerhet går att beräkna, och för vissa diagram presenterar vi detta som konfidensintervall. Konfidensintervallen visar, med 95% säkerhet, inom vilket spann den verkliga uppfattningen hos hela befolkningen ligger, beräknat utifrån hur respondenterna har svarat på enkäten och hur många de är. Om det är många i ett mellanområde som svarat på en fråga så blir därför konfidensintervallet mindre.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Eftersom urvalet historiskt har varit mindre än vad det var 2022 och 2023 så är äldre resultat av SOM-enkäten generellt sett mindre säkra. Konfidensintervallen för äldre resultat är alltså oftast större än vad de är för de senaste.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428620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cs typeface="Arial"/>
            </a:endParaRPr>
          </a:p>
          <a:p>
            <a:r>
              <a:rPr lang="sv-SE" dirty="0"/>
              <a:t>I Södra Torslanda (heldragen orange linje) anger 91 procent av de svarande att de känner sig trygga i sitt bostadsområde 2023 vilket är en minskning sedan 2022 då 96 procent av de svarande angav att de känner sig trygga i sitt bostadsområde. Högst var siffran 2018 då 98 procent av de svarande uppgav att de känner sig trygga i sitt bostadsområde. I Södra Torslanda är det en högre andel av de svarande som uppger att de känner sig trygga i sitt bostadsområde under hela perioden jämfört med stadsområdet som helhet (heldragen blå linje) och hela staden (heldragen svart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1537031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Södra Torslanda (heldragen orange linje) ligger medelvärdet av tillit till grannar på 7,6 år 2023 vilket är det lägsta medelvärdet sedan mätningarna startade. Innan dess har medelvärdet legat mellan 7,7 och 8,3 sedan 2016, med en topp 2019 (8,3). Södra Torslandas medelvärde har under hela mätperioden varit högre än staden (heldragen svart linje) och Hisingen (heldragen blå linje).</a:t>
            </a:r>
            <a:endParaRPr lang="sv-SE" dirty="0">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50</a:t>
            </a:fld>
            <a:endParaRPr lang="sv-SE"/>
          </a:p>
        </p:txBody>
      </p:sp>
    </p:spTree>
    <p:extLst>
      <p:ext uri="{BB962C8B-B14F-4D97-AF65-F5344CB8AC3E}">
        <p14:creationId xmlns:p14="http://schemas.microsoft.com/office/powerpoint/2010/main" val="1604459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Södra Torslanda uppdelat på olika platstyper och i jämförelse med staden som helhet.  </a:t>
            </a:r>
            <a:endParaRPr lang="sv-SE" dirty="0">
              <a:cs typeface="Arial"/>
            </a:endParaRPr>
          </a:p>
          <a:p>
            <a:endParaRPr lang="sv-SE" dirty="0"/>
          </a:p>
          <a:p>
            <a:r>
              <a:rPr lang="sv-SE" dirty="0"/>
              <a:t>De platser i mellanområdet Södra Torslanda (blå staplar) där störst andel anger att de inte känner sig trygga är på torg följt av hållplatser och parker. De platser där lägst andel anger att de inte känner sig trygga är på bibliotek och lekplatser. I mellanområdet Södra Torslanda är det en lägre andel som inte känner sig trygga vid samtliga typer av platser i jämförelse med staden som helhet (streckade staplar). </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1273041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1503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dirty="0">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p>
          <a:p>
            <a:endParaRPr lang="sv-SE" dirty="0"/>
          </a:p>
          <a:p>
            <a:r>
              <a:rPr lang="sv-SE" dirty="0"/>
              <a:t>I Björlanda (heldragen orange linje) anger 100 procent det vill säga samtliga av de svarande att de känner sig trygga i sitt bostadsområde 2023, vilket är den högsta siffran sedan mätningarnas start 2018. Det är en ökning sedan 2020, då 89 procent angav att de känner sig trygga i sitt bostadsområde. Det är också en tydlig ökning från 2022 då 93 procent av de svarande angav att de känner sig trygga i sitt bostadsområde. I Björlanda är det en högre andel som uppger att de känner sig trygga under hela perioden jämfört med stadsområdet som helhet (heldragen blå linje) och hela staden (heldragen svart linje).</a:t>
            </a:r>
            <a:endParaRPr lang="sv-SE" dirty="0">
              <a:cs typeface="Arial"/>
            </a:endParaRPr>
          </a:p>
          <a:p>
            <a:endParaRPr lang="sv-SE" dirty="0"/>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54</a:t>
            </a:fld>
            <a:endParaRPr lang="sv-SE"/>
          </a:p>
        </p:txBody>
      </p:sp>
    </p:spTree>
    <p:extLst>
      <p:ext uri="{BB962C8B-B14F-4D97-AF65-F5344CB8AC3E}">
        <p14:creationId xmlns:p14="http://schemas.microsoft.com/office/powerpoint/2010/main" val="252523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Björlanda (heldragen orange linje) ligger medelvärdet av tillit till grannar på 8,0 år 2023. Medelvärdet har legat mellan 7,4 och 8,1 sedan 2016, med högst medelvärde 2016 (8,1). År 2022 var medelvärdet 7,8. Björlandas medelvärde har under hela mätperioden varit högre än staden (heldragen svart linje) och Hisingen (heldragen blå linje). </a:t>
            </a:r>
            <a:endParaRPr lang="sv-SE" dirty="0">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55</a:t>
            </a:fld>
            <a:endParaRPr lang="sv-SE"/>
          </a:p>
        </p:txBody>
      </p:sp>
    </p:spTree>
    <p:extLst>
      <p:ext uri="{BB962C8B-B14F-4D97-AF65-F5344CB8AC3E}">
        <p14:creationId xmlns:p14="http://schemas.microsoft.com/office/powerpoint/2010/main" val="2577838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a:t>
            </a:r>
            <a:r>
              <a:rPr lang="sv-SE" b="0" i="0" dirty="0"/>
              <a:t>nära där de bor. </a:t>
            </a:r>
            <a:r>
              <a:rPr lang="sv-SE" dirty="0"/>
              <a:t>Diagrammet visar medelvärdet av andelen för åren 2022-2023 för mellanområdet Björlanda uppdelat på olika platstyper och i jämförelse med staden som helhet.  </a:t>
            </a:r>
            <a:endParaRPr lang="sv-SE" dirty="0">
              <a:cs typeface="Arial"/>
            </a:endParaRPr>
          </a:p>
          <a:p>
            <a:endParaRPr lang="sv-SE" dirty="0"/>
          </a:p>
          <a:p>
            <a:r>
              <a:rPr lang="sv-SE" dirty="0"/>
              <a:t>De platser i mellanområdet Björlanda (blå staplar) där störst andel anger att de inte känner sig trygga på är hållplatser följt av parker och därefter torg. De platser där lägst andel anger att de inte känner sig trygga är på bibliotek, lekplatser och idrottsplatser. I mellanområdet Björlanda är det en lägre andel som inte känner sig trygga vid samtliga typer av platser i jämförelse med staden som helhet (streckade staplar). </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56</a:t>
            </a:fld>
            <a:endParaRPr lang="sv-SE"/>
          </a:p>
        </p:txBody>
      </p:sp>
    </p:spTree>
    <p:extLst>
      <p:ext uri="{BB962C8B-B14F-4D97-AF65-F5344CB8AC3E}">
        <p14:creationId xmlns:p14="http://schemas.microsoft.com/office/powerpoint/2010/main" val="3382915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36498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Tuve-Säve (heldragen orange linje) anger 82 procent av de svarande att de känner sig trygga i sitt bostadsområde 2023. Det är en minskning sedan 2022 då 85 procent av de svarande angav att de känner sig trygga i sitt bostadsområde. I Tuve-Säve är det en högre andel av de svarande som uppger att de känner sig trygga i bostadsområdet under hela mätperioden jämfört med stadsområdet som helhet (heldragen blå linje) och hela staden (heldragen svart linje). Undantaget är 2018 när mätningarna startade, då andelen i mellanområdet var något lägre än stadens. </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59</a:t>
            </a:fld>
            <a:endParaRPr lang="sv-SE"/>
          </a:p>
        </p:txBody>
      </p:sp>
    </p:spTree>
    <p:extLst>
      <p:ext uri="{BB962C8B-B14F-4D97-AF65-F5344CB8AC3E}">
        <p14:creationId xmlns:p14="http://schemas.microsoft.com/office/powerpoint/2010/main" val="345199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Tuve-Säve (heldragen orange linje) ligger medelvärdet av tillit till grannar på 7,1 2023, vilket är samma nivå som föregående år. Tuve-Säves medelvärde av tillit har tangerat stadens medelvärde (heldragen svart linje) 2018, 2022 och 2023, och varit högre än Hisingens medelvärde (heldragen blå linje) alla år utom 2021.</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60</a:t>
            </a:fld>
            <a:endParaRPr lang="sv-SE"/>
          </a:p>
        </p:txBody>
      </p:sp>
    </p:spTree>
    <p:extLst>
      <p:ext uri="{BB962C8B-B14F-4D97-AF65-F5344CB8AC3E}">
        <p14:creationId xmlns:p14="http://schemas.microsoft.com/office/powerpoint/2010/main" val="206914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r>
              <a:rPr lang="sv-SE" sz="1200" b="0">
                <a:cs typeface="Arial"/>
              </a:rPr>
              <a:t> </a:t>
            </a:r>
            <a:r>
              <a:rPr lang="sv-SE" sz="1200" b="0"/>
              <a:t>Diagrammet visar medelvärdet.</a:t>
            </a:r>
            <a:endParaRPr lang="sv-SE" sz="1200" b="0">
              <a:cs typeface="Arial"/>
            </a:endParaRPr>
          </a:p>
          <a:p>
            <a:endParaRPr lang="sv-SE"/>
          </a:p>
          <a:p>
            <a:r>
              <a:rPr lang="sv-SE"/>
              <a:t>I det här diagrammet ser vi flera tidslinjer över tillit till andra i bostadsområdet. Den svarta linjen visar medelvärdet för hela staden, den blå för stadsområde Sydväst och den orange för mellanområde Södra Skärgården. </a:t>
            </a:r>
          </a:p>
          <a:p>
            <a:endParaRPr lang="sv-SE"/>
          </a:p>
          <a:p>
            <a:r>
              <a:rPr lang="sv-SE"/>
              <a:t>Runt den blå och den orange linjen finns mindre streckade linjer som anger konfidensintervallet (se föregående bild), med 95% säkerhet. Spannet mellan de två streckade linjerna visar alltså det intervall som det verkliga värdet skulle kunna ligga inom. Som vi ser i diagrammet är konfidensintervallet för Södra Skärgården större än för Sydväst, vilket beror på att det är ett lägre antal svarande i mellanområdet än i hela stadsområdet. </a:t>
            </a:r>
          </a:p>
          <a:p>
            <a:endParaRPr lang="sv-SE"/>
          </a:p>
          <a:p>
            <a:r>
              <a:rPr lang="sv-SE"/>
              <a:t>Konfidensintervall används ofta för att med en viss nivå av säkerhet (i det här fallet 95%) säga om två värden faktiskt skiljer sig, alltså om det finns en statistiskt signifikant skillnad. I det här exemplet kan vi se att de två konfidensintervallen för Sydväst och Södra Skärgården skiljer sig åt under nästan hela perioden. 2017 så överlappar dock de två intervallen, och därför kan man inte just det året säga att det finns en statistiskt säkerställd skillnad mellan tilliten i Sydväst och Södra Skärgården. 2017 så skulle stadsområdet och mellanområdet kunnat ha samma medelvärde i tillit. De övriga åren, när intervallen skiljer sig, så är dock skillnaden statistiskt signifikant. Då kan vi vara 95% säkra på att tilliten i Södra Skärgården är högre än vad den är för hela stadsområdet Sydväst. </a:t>
            </a:r>
          </a:p>
          <a:p>
            <a:endParaRPr lang="sv-SE"/>
          </a:p>
          <a:p>
            <a:r>
              <a:rPr lang="sv-SE"/>
              <a:t>På samma sätt som vi jämfört stadsområdet och mellanområdet kan vi också jämföra de två med resultatet för hela staden, för att på så sätt kunna uttala oss om tilliten är signifikant högre eller lägre än vad den är i staden i stort. Värdet för hela staden har också konfidensintervall, men det är inte inkluderat i diagrammen här eftersom det är mycket mindre än de som gäller stadsområdena eller mellanområdena.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20729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Tuve-Säve uppdelat på olika platstyper och i jämförelse med staden som helhet.  </a:t>
            </a:r>
            <a:endParaRPr lang="sv-SE" dirty="0">
              <a:cs typeface="Arial"/>
            </a:endParaRPr>
          </a:p>
          <a:p>
            <a:endParaRPr lang="sv-SE"/>
          </a:p>
          <a:p>
            <a:r>
              <a:rPr lang="sv-SE" dirty="0"/>
              <a:t>Den plats i mellanområdet Tuve-Säve (blå staplar) där störst andel anger att de inte känner sig trygga är på torg följt av parker och därefter butiker och hållplatser. De platser där lägst andel anger att de inte känner sig trygga är på bibliotek och lekplatser. I jämförelse med staden (streckade staplar) är det en högre andel i Tuve-Säve som inte känner sig trygga vid samtliga typer av platser bortsett från lekplatser där andelen är densamma som snittet för staden. </a:t>
            </a:r>
            <a:endParaRPr lang="sv-SE" dirty="0">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61</a:t>
            </a:fld>
            <a:endParaRPr lang="sv-SE"/>
          </a:p>
        </p:txBody>
      </p:sp>
    </p:spTree>
    <p:extLst>
      <p:ext uri="{BB962C8B-B14F-4D97-AF65-F5344CB8AC3E}">
        <p14:creationId xmlns:p14="http://schemas.microsoft.com/office/powerpoint/2010/main" val="4281624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74248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cs typeface="Arial"/>
            </a:endParaRPr>
          </a:p>
          <a:p>
            <a:r>
              <a:rPr lang="sv-SE" dirty="0"/>
              <a:t>I Kärrdalen-Slättadamm (heldragen orange linje) anger 78 procent av de svarande att de känner sig trygga i sitt bostadsområde 2023. Det är samma nivå som 2022 vilket är den lägsta uppmätta andelen sedan mätningarna startade 2018. I Kärrdalen-Slättadamm har det tidigare varit en högre andel av de svarande som uppgett att de känner sig trygga i bostadsområdet jämfört med stadsområdet som helhet (heldragen blå linje). År 2023 är andelen av de svarande på samma nivå som stadsområdet som helhet. Mellan 2018-2021 var även andelen av de svarande som uppger att de känner sig trygga i bostadsområdet högre jämfört med snittet för hela staden (heldragen svart linje). </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64</a:t>
            </a:fld>
            <a:endParaRPr lang="sv-SE"/>
          </a:p>
        </p:txBody>
      </p:sp>
    </p:spTree>
    <p:extLst>
      <p:ext uri="{BB962C8B-B14F-4D97-AF65-F5344CB8AC3E}">
        <p14:creationId xmlns:p14="http://schemas.microsoft.com/office/powerpoint/2010/main" val="801035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Kärrdalen-Slättadamm (heldragen orange linje) ligger medelvärdet av tillit till grannar på 7,4 år 2023 och därmed ökat något jämfört med 2022 (7,3). Kärrdalen-Slättadamms medelvärde har legat på 7,3-7,5 sedan 2016, med en </a:t>
            </a:r>
            <a:r>
              <a:rPr lang="sv-SE" dirty="0" err="1"/>
              <a:t>peak</a:t>
            </a:r>
            <a:r>
              <a:rPr lang="sv-SE" dirty="0"/>
              <a:t> 2019 då medelvärdet uppgick till 8,1. Kärrdalen-Slättadamm har sedan 2016 haft ett högre medelvärde än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65</a:t>
            </a:fld>
            <a:endParaRPr lang="sv-SE"/>
          </a:p>
        </p:txBody>
      </p:sp>
    </p:spTree>
    <p:extLst>
      <p:ext uri="{BB962C8B-B14F-4D97-AF65-F5344CB8AC3E}">
        <p14:creationId xmlns:p14="http://schemas.microsoft.com/office/powerpoint/2010/main" val="57752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Kärrdalen-Slättadamm uppdelat på olika platstyper och i jämförelse med staden som helhet.  </a:t>
            </a:r>
            <a:endParaRPr lang="sv-SE" dirty="0">
              <a:cs typeface="Arial"/>
            </a:endParaRPr>
          </a:p>
          <a:p>
            <a:endParaRPr lang="sv-SE"/>
          </a:p>
          <a:p>
            <a:r>
              <a:rPr lang="sv-SE" dirty="0"/>
              <a:t>De platser i mellanområdet Kärrdalen-Slättadamm (blå staplar) där störst andel anger att de inte känner sig trygga är torg följt av hållplatser och därefter butiker och parker. De platser där lägst andel anger att de inte känner sig trygga är på bibliotek följt av lekplatser och därefter idrottsplatser. I Kärrdalen-Slättadamm är det en högre andel som inte känner sig trygga vid samtliga typer av platser i jämförelse med staden (streckade staplar).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66</a:t>
            </a:fld>
            <a:endParaRPr lang="sv-SE"/>
          </a:p>
        </p:txBody>
      </p:sp>
    </p:spTree>
    <p:extLst>
      <p:ext uri="{BB962C8B-B14F-4D97-AF65-F5344CB8AC3E}">
        <p14:creationId xmlns:p14="http://schemas.microsoft.com/office/powerpoint/2010/main" val="483330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59968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Östra Biskopsgården (heldragen orange linje) anger 72 procent av de svarande att de känner sig trygga i sitt bostadsområde 2023, vilket är den högsta uppmätta andelen sedan mätningarna startade 2018. Under 2019-2021 var andelen av de svarande som uppgav att de kände sig trygga på relativt jämna nivåer för att därefter minska något 2022 (55 procent). I Östra Biskopsgården är det en lägre andel av de svarande som uppger att de känner sig trygga under hela perioden jämfört med stadsområdet som helhet (heldragen blå linje), och hela staden (heldragen svart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69</a:t>
            </a:fld>
            <a:endParaRPr lang="sv-SE"/>
          </a:p>
        </p:txBody>
      </p:sp>
    </p:spTree>
    <p:extLst>
      <p:ext uri="{BB962C8B-B14F-4D97-AF65-F5344CB8AC3E}">
        <p14:creationId xmlns:p14="http://schemas.microsoft.com/office/powerpoint/2010/main" val="1624430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Östra Biskopsgården (heldragen orange linje) ligger medelvärdet av tillit till grannar på 6,2 2023, vilket är en minskning sedan 2020 (6,4) men samma nivå som 2022. Det högsta medelvärdet uppmättes 2017 (6,6) och det lägsta året därpå (2018, 5,4). Östra Biskopsgårdens medelvärde ligger under hela mätperioden lägre än snittet för staden (heldragen svart linje) och Hisingen (heldragen blå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70</a:t>
            </a:fld>
            <a:endParaRPr lang="sv-SE"/>
          </a:p>
        </p:txBody>
      </p:sp>
    </p:spTree>
    <p:extLst>
      <p:ext uri="{BB962C8B-B14F-4D97-AF65-F5344CB8AC3E}">
        <p14:creationId xmlns:p14="http://schemas.microsoft.com/office/powerpoint/2010/main" val="1737171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dirty="0">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nära</a:t>
            </a:r>
            <a:r>
              <a:rPr lang="sv-SE" b="0" i="0" dirty="0"/>
              <a:t> där de bor. </a:t>
            </a:r>
            <a:r>
              <a:rPr lang="sv-SE" dirty="0"/>
              <a:t>Diagrammet visar medelvärdet av andelen för åren 2022-2023 för mellanområdet Östra Biskopsgården uppdelat på olika platstyper och i jämförelse med staden som helhet.  </a:t>
            </a:r>
            <a:endParaRPr lang="sv-SE" dirty="0">
              <a:cs typeface="Arial"/>
            </a:endParaRPr>
          </a:p>
          <a:p>
            <a:endParaRPr lang="sv-SE"/>
          </a:p>
          <a:p>
            <a:r>
              <a:rPr lang="sv-SE" dirty="0"/>
              <a:t>De platser i mellanområdet Östra Biskopsgården (blå staplar) där störst andel anger att de inte känner sig trygga är på hållplatser följt av torg och därefter parker. Den plats där lägst andel anger att de inte känner sig trygga är på bibliotek följt av lekplatser och skolgårdar. I Östra Biskopsgården är det en högre andel som inte känner sig trygga vid samtliga typer av platser i jämförelse med staden (streckade staplar). </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71</a:t>
            </a:fld>
            <a:endParaRPr lang="sv-SE"/>
          </a:p>
        </p:txBody>
      </p:sp>
    </p:spTree>
    <p:extLst>
      <p:ext uri="{BB962C8B-B14F-4D97-AF65-F5344CB8AC3E}">
        <p14:creationId xmlns:p14="http://schemas.microsoft.com/office/powerpoint/2010/main" val="3818766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8396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6971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1 (Helt felaktigt) – 5 (Helt riktigt)</a:t>
            </a:r>
            <a:endParaRPr lang="sv-SE">
              <a:cs typeface="Arial"/>
            </a:endParaRPr>
          </a:p>
          <a:p>
            <a:r>
              <a:rPr lang="sv-SE" dirty="0"/>
              <a:t>Diagrammet visar andelen som svarat 4 eller 5.</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Västra Biskopsgården (heldragen orange linje) anger 53 procent av de svarande att de känner sig trygga i sitt bostadsområde 2023, vilket är en ökning sedan 2022 när 37 procent av de svarande uppgav att de känner sig trygga i sitt bostadsområde. Det är också den högsta uppmätta andelen sedan mätningarna startade 2018. I Västra Biskopsgården är det en lägre andel av de svarande som uppger att de känner sig trygga under hela perioden jämfört med stadsområdet som helhet (heldragen blå linje), och hela staden (heldragen svart linje).</a:t>
            </a:r>
            <a:endParaRPr lang="sv-SE">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74</a:t>
            </a:fld>
            <a:endParaRPr lang="sv-SE"/>
          </a:p>
        </p:txBody>
      </p:sp>
    </p:spTree>
    <p:extLst>
      <p:ext uri="{BB962C8B-B14F-4D97-AF65-F5344CB8AC3E}">
        <p14:creationId xmlns:p14="http://schemas.microsoft.com/office/powerpoint/2010/main" val="3211601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sz="1200" b="0" dirty="0"/>
              <a:t>Skalan går från 0 (Det går inte att lita på människor i allmänhet) till 10 (Det går att lita på människor i allmänhet).</a:t>
            </a:r>
            <a:endParaRPr lang="sv-SE" sz="1200" b="0" dirty="0">
              <a:cs typeface="Arial"/>
            </a:endParaRPr>
          </a:p>
          <a:p>
            <a:r>
              <a:rPr lang="sv-SE" b="0" dirty="0"/>
              <a:t>Diagrammet visar medelvärdet.</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Västra Biskopsgården (heldragen orange linje) ligger medelvärdet av tillit till grannar på 5,2 år 2023 och har därmed ökat något sedan 2022 (5,1). Det är samtidigt det lägsta medelvärdet av tillit i jämförelse med övriga mellanområden på Hisingen år 2023. Medelvärdet av tillit har varierat något från år till år under mätperioden. Det högsta medelvärdet uppmättes 2021 (6,0) och det lägsta 2016 (4,7). Västra Biskopsgården medelvärde ligger lägre än snittet för staden (heldragen svart linje) och Hisingen (heldragen blå linje) under hela mätperioden. </a:t>
            </a:r>
            <a:endParaRPr lang="sv-SE" dirty="0">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75</a:t>
            </a:fld>
            <a:endParaRPr lang="sv-SE"/>
          </a:p>
        </p:txBody>
      </p:sp>
    </p:spTree>
    <p:extLst>
      <p:ext uri="{BB962C8B-B14F-4D97-AF65-F5344CB8AC3E}">
        <p14:creationId xmlns:p14="http://schemas.microsoft.com/office/powerpoint/2010/main" val="2858349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”Vilken är din uppfattning om följande påståenden? Jag känner mig trygg på X nära där jag bor.”</a:t>
            </a:r>
          </a:p>
          <a:p>
            <a:r>
              <a:rPr lang="sv-SE" dirty="0"/>
              <a:t>Svarsalternativ: ”Helt riktigt”, ”Delvis riktigt”, ”Delvis felaktigt”, ”Helt felaktigt” samt ”Ingen uppfattning”.</a:t>
            </a:r>
            <a:endParaRPr lang="sv-SE">
              <a:cs typeface="Arial"/>
            </a:endParaRPr>
          </a:p>
          <a:p>
            <a:pPr>
              <a:defRPr/>
            </a:pPr>
            <a:r>
              <a:rPr lang="sv-SE" dirty="0"/>
              <a:t>Diagrammet visar andelen som svarat helt eller delvis felaktigt, alltså andelen som </a:t>
            </a:r>
            <a:r>
              <a:rPr lang="sv-SE" b="1" i="1" dirty="0"/>
              <a:t>inte </a:t>
            </a:r>
            <a:r>
              <a:rPr lang="sv-SE" b="0" i="0" dirty="0"/>
              <a:t>känner sig trygga vid </a:t>
            </a:r>
            <a:r>
              <a:rPr lang="sv-SE" dirty="0"/>
              <a:t>olika platser </a:t>
            </a:r>
            <a:r>
              <a:rPr lang="sv-SE" b="0" i="0" dirty="0"/>
              <a:t>nära där de bor. </a:t>
            </a:r>
            <a:r>
              <a:rPr lang="sv-SE" dirty="0"/>
              <a:t>Diagrammet visar medelvärdet av andelen för åren 2022-2023 för mellanområdet Västra Biskopsgården uppdelat på olika platstyper och i jämförelse med staden som helhet.  </a:t>
            </a:r>
            <a:endParaRPr lang="sv-SE" dirty="0">
              <a:cs typeface="Arial"/>
            </a:endParaRPr>
          </a:p>
          <a:p>
            <a:endParaRPr lang="sv-SE"/>
          </a:p>
          <a:p>
            <a:r>
              <a:rPr lang="sv-SE" dirty="0"/>
              <a:t>De platser i mellanområdet Västra Biskopsgården (blå staplar) där störst andel av de svarande anger att de inte känner sig trygga är torg följt av hållplatser, parker och därefter butiker. Den plats där lägst andel av de svarande anger att de inte känner sig trygga är på bibliotek. I Västra Biskopsgården är det en högre andel av de svarande som inte känner sig trygga vid samtliga typer av platser i jämförelse med staden. Exempelvis skiljer det 23 procentenheter mellan andelen i Västra Biskopsgården (37 procent) som inte känner sig trygga på torg och snittet för hela staden (14 procent). </a:t>
            </a:r>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76</a:t>
            </a:fld>
            <a:endParaRPr lang="sv-SE"/>
          </a:p>
        </p:txBody>
      </p:sp>
    </p:spTree>
    <p:extLst>
      <p:ext uri="{BB962C8B-B14F-4D97-AF65-F5344CB8AC3E}">
        <p14:creationId xmlns:p14="http://schemas.microsoft.com/office/powerpoint/2010/main" val="71637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Inställning till påståendet: ”Jag känner mig trygg i mitt bostadsområde” 1 (Helt felaktigt) – 5 (Helt riktigt). 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stadsområde Hisingen (heldragen blå linje) har andelen som angett att de känner sig trygga i sitt bostadsområde legat på mellan 79 och 73 procent under undersökningsperioden (2018-2023). Mellan 2019-2021 har stadsområde Hisingen följt utvecklingen i staden (heldragen svart linje) för att i undersökningen 2022 visa på en negativ utveckling. Den senaste undersökningen 2023 visar däremot på en positiv trend för stadsområdet, precis som i staden. </a:t>
            </a:r>
            <a:endParaRPr lang="sv-SE">
              <a:cs typeface="Arial"/>
            </a:endParaRPr>
          </a:p>
          <a:p>
            <a:endParaRPr lang="sv-SE"/>
          </a:p>
          <a:p>
            <a:r>
              <a:rPr lang="sv-SE" dirty="0"/>
              <a:t>År 2023 anger 78 procent av de svarande på Hisingen att de känner sig trygga i sitt bostadsområde till skillnad från 2022 då andelen av de svarande låg på 74 procent. Under hela perioden är det en lägre andel på Hisingen som anger att de känner sig trygga i sitt bostadsområde jämfört med genomsnittet för hela staden, utöver ett trendbrott 2019.</a:t>
            </a:r>
            <a:endParaRPr lang="sv-SE" dirty="0">
              <a:cs typeface="Arial"/>
            </a:endParaRPr>
          </a:p>
          <a:p>
            <a:endParaRPr lang="sv-SE" dirty="0">
              <a:cs typeface="Arial"/>
            </a:endParaRPr>
          </a:p>
          <a:p>
            <a:pPr>
              <a:defRPr/>
            </a:pPr>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endParaRPr lang="sv-SE" dirty="0">
              <a:cs typeface="Arial"/>
            </a:endParaRPr>
          </a:p>
          <a:p>
            <a:endParaRPr lang="sv-SE"/>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45045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Svar på frågan: ”I vilken utsträckning anser du att det går att lita på människor i det område där du bor?”</a:t>
            </a:r>
          </a:p>
          <a:p>
            <a:r>
              <a:rPr lang="sv-SE" b="0" dirty="0"/>
              <a:t>Skalan går från 0 (Det går inte att lita på människor i allmänhet) till 10 (Det går att lita på människor i allmänhet).</a:t>
            </a:r>
            <a:endParaRPr lang="sv-SE" b="0" dirty="0">
              <a:cs typeface="Arial"/>
            </a:endParaRPr>
          </a:p>
          <a:p>
            <a:r>
              <a:rPr lang="sv-SE" b="0" dirty="0"/>
              <a:t>Diagrammet visar medelvärdet.</a:t>
            </a:r>
            <a:endParaRPr lang="sv-SE" b="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streckade linjerna visar konfidensintervallet. Läs mer om det på bild 6 och 7 i introduktionen. </a:t>
            </a:r>
            <a:endParaRPr lang="sv-SE" dirty="0">
              <a:cs typeface="Arial"/>
            </a:endParaRPr>
          </a:p>
          <a:p>
            <a:endParaRPr lang="sv-SE"/>
          </a:p>
          <a:p>
            <a:r>
              <a:rPr lang="sv-SE" dirty="0"/>
              <a:t>I stadsområde Hisingen (heldragen blå linje) ökade medelvärdet av tillit till andra i bostadsområdet mellan 2016 och 2019, för att därefter sjunka. 2023 års medelvärde, 6,8, tangerar medelvärdet för 2022 vilket är de lägsta siffrorna sedan mätningarnas start då medelvärdet av tillit också var 6,8. För hela staden (heldragen svart linje) har medelvärdet av tillit till andra i bostadsområdet sjunkit sedan 2018. Under hela perioden är det uppmätta medelvärdet lägre på Hisingen jämfört med medelvärdet för hela staden som 2023 låg på 7,1. </a:t>
            </a:r>
            <a:endParaRPr lang="sv-SE" dirty="0">
              <a:cs typeface="Arial"/>
            </a:endParaRPr>
          </a:p>
          <a:p>
            <a:endParaRPr lang="sv-SE"/>
          </a:p>
          <a:p>
            <a:r>
              <a:rPr lang="sv-SE" dirty="0"/>
              <a:t>Bruten skala har använts i detta diagram för att kunna göra </a:t>
            </a:r>
            <a:r>
              <a:rPr lang="sv-SE" dirty="0" err="1"/>
              <a:t>inzoomningar</a:t>
            </a:r>
            <a:r>
              <a:rPr lang="sv-SE" dirty="0"/>
              <a:t> av </a:t>
            </a:r>
            <a:r>
              <a:rPr lang="sv-SE" dirty="0" err="1"/>
              <a:t>datan</a:t>
            </a:r>
            <a:r>
              <a:rPr lang="sv-SE" dirty="0"/>
              <a:t>. Skalan på y-axeln börjar alltså inte på 0. Detta kan göra att vissa förändringar och skillnader ser större ut än vad de egentligen är.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27879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Inställning till påståendet: ”Jag känner mig trygg i mitt bostadsområde”</a:t>
            </a:r>
          </a:p>
          <a:p>
            <a:r>
              <a:rPr lang="sv-SE" dirty="0"/>
              <a:t>Svarsalternativ: 1 (Helt felaktigt) – 5 (Helt riktigt) </a:t>
            </a:r>
            <a:endParaRPr lang="sv-SE" dirty="0">
              <a:cs typeface="Arial"/>
            </a:endParaRPr>
          </a:p>
          <a:p>
            <a:r>
              <a:rPr lang="sv-SE" dirty="0"/>
              <a:t>Diagrammet visar andelen som svarat 4 eller 5 (delvis riktigt och helt riktigt). Diagrammet visar medelvärdet av andelen för tidsperioderna 2018-2020 samt 2021-2023 uppdelat på mellanområde och i jämförelse med Hisingen och hela staden.</a:t>
            </a:r>
            <a:endParaRPr lang="sv-SE" dirty="0">
              <a:cs typeface="Arial"/>
            </a:endParaRPr>
          </a:p>
          <a:p>
            <a:endParaRPr lang="sv-SE"/>
          </a:p>
          <a:p>
            <a:r>
              <a:rPr lang="sv-SE" dirty="0"/>
              <a:t>På grund av relativt få svarande på mellanområdesnivå för enskilda år är felmarginalerna stora. Det innebär att det finns stora risker att skillnader mellanområden emellan, och mellan år inom mellanområden beror på slump snarare än faktiska skillnader. Ett genomsnitt av flera år bedöms vara mer tillförlitligt för att kunna urskilja skillnader när det gäller trygghet till andra i bostadsområdet inom Hisingen över tid. </a:t>
            </a:r>
            <a:endParaRPr lang="sv-SE" dirty="0">
              <a:cs typeface="Arial"/>
            </a:endParaRPr>
          </a:p>
          <a:p>
            <a:endParaRPr lang="sv-SE"/>
          </a:p>
          <a:p>
            <a:r>
              <a:rPr lang="sv-SE" dirty="0"/>
              <a:t>Andelen som uppger att de känner sig trygga i sitt bostadsområde varierar inom stadsområde Hisingen. När det gäller genomsnittet för 2021-2023 (blå staplar) är Björlanda och Södra Torslanda (94 procent) de mellanområden där störst andel av de svarande anger att de känner sig trygga i sitt bostadsområde. För samma tidsperiod är Västra Biskopsgården (46 procent) det mellanområde där lägst andel av de svarande anger att de känner sig trygga i sitt bostadsområde. Av Hisingens elva mellanområden har sex mellanområden högre genomsnitt än staden som helhet medan fem mellanområden har lägre genomsnitt än staden som helhet. </a:t>
            </a:r>
            <a:endParaRPr lang="sv-SE" dirty="0">
              <a:cs typeface="Arial"/>
            </a:endParaRPr>
          </a:p>
          <a:p>
            <a:endParaRPr lang="sv-SE">
              <a:cs typeface="Arial"/>
            </a:endParaRPr>
          </a:p>
          <a:p>
            <a:r>
              <a:rPr lang="sv-SE" dirty="0"/>
              <a:t>Vid en jämförelse mellan genomsnittet för perioden 2021-2023 (blå staplar) och genomsnittet för 2018-2020 (streckade staplar) ses en minskning i mellanområde Backa när det gäller andelen som anger att de känner sig trygga i bostadsområdet. I mellanområdena Östra Biskopsgården samt Kärra-Rödbo ses istället en ökning när det gäller andelen som angett att de känner sig trygga i bostadsområdet. I mellanområdena Kärrdalen-Slättadamm, Norra Älvstranden och Södra Torslanda har andelen som anger att de känner sig trygga i bostadsområdet minskat något. I mellanområdena Västra Biskopsgården, Kyrkbyn-Rambergsstaden och Björlanda har andelen som anger att de känner sig trygga i bostadsområdet ökat något. </a:t>
            </a:r>
            <a:endParaRPr lang="sv-SE" dirty="0">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2845548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9B615-FCD2-4529-FF70-B595BCC841A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88B7C8-21BE-FF9C-7F3A-B192A36F5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ABE17E-34D3-288B-C64A-960F85415D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0951273-980A-0C81-2A3E-B60910F006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3888C-7E7D-91AA-E2DB-D0CD00C677F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1562548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2AD85-F454-5846-A221-8C9F32B200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C3BE60-6873-1893-80EB-EFD0A15723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797FA-8577-D389-E43C-2897AF22F04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B16947CF-E16D-AFE0-3FE9-9B5843D1B2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10B164-525A-FE50-122C-3071C5E444D1}"/>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05064025"/>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C5F9D-D17C-0A50-8E31-3F7FE61E83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ADE1CDC-7E68-8AFC-D418-DB8981835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21E2AE-CA03-4E6F-1332-4868EE84431A}"/>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9D104A0-B00C-7ACE-8435-AF7150C54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D0935-8C05-A2B8-52B2-78CD0A84BD25}"/>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01048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8001-F838-22CB-4110-734FFF5533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1669C-41D8-E422-1A70-15FAB3A2DBF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190227-FFF1-B3F5-53C7-613D2B862A7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FBE18-7FD5-9072-A508-90E5EB01F348}"/>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C814E537-D7A4-43A9-985E-CFD6B73793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5055E1-8EFB-0765-037D-F280FD963FF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33862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26C7F-7DF0-1DF9-3050-C5C6C33108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6F34A1-4C33-DAA5-8899-EB9E704EE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7A20B27-0568-13ED-11F2-1EB01FF2E7E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D245E-B4AB-0346-2F51-2CFB62A6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996061-3A38-9A7E-99A3-D1846AD08BB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AF5F95-5F96-7238-412A-09A6C4D0411C}"/>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8" name="Platshållare för sidfot 7">
            <a:extLst>
              <a:ext uri="{FF2B5EF4-FFF2-40B4-BE49-F238E27FC236}">
                <a16:creationId xmlns:a16="http://schemas.microsoft.com/office/drawing/2014/main" id="{0C834616-2235-4270-4B71-0AE3B0D7C1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A0FEB7-23C9-0C39-EB70-A8CBAC114B1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74461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77FBB-6288-351F-134C-FAE7049DB2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1B581B-A366-2459-C2E7-922794E111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4" name="Platshållare för sidfot 3">
            <a:extLst>
              <a:ext uri="{FF2B5EF4-FFF2-40B4-BE49-F238E27FC236}">
                <a16:creationId xmlns:a16="http://schemas.microsoft.com/office/drawing/2014/main" id="{85E70107-C25B-65B6-048E-8909BEEE9F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F60311-1D42-EDCC-676A-A618ECFD505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7256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578A9A-B782-AA0B-0B80-F322C4194CA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3" name="Platshållare för sidfot 2">
            <a:extLst>
              <a:ext uri="{FF2B5EF4-FFF2-40B4-BE49-F238E27FC236}">
                <a16:creationId xmlns:a16="http://schemas.microsoft.com/office/drawing/2014/main" id="{6CA03092-6446-1D5C-2D68-37835A02A2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B362EFB-1D9C-2937-168F-F2F3B2DCDE3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808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3CF548-3782-EB8D-777C-4A45281EAA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52E64F-0131-736F-366B-3C9A2D436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4AA888-C919-DD73-E2EC-ADB4488B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3827EC-2B1A-1041-0195-FFAAAB1B8544}"/>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EBDFDF0F-8EC7-B041-97F1-E7ACF6F1CE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D15DB02-1324-950C-EB92-900701D773D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81636164"/>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0A105-1BA4-155E-7F1B-EC90C3C377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55E9545-CEFE-B0A7-4005-77603E633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AFB087-6C7E-874F-CBC4-FFAB25A9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4732A1-B0A8-EFC0-89EE-899C7F4FDE59}"/>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776BF902-7B1A-1FF0-4F35-7FF0E7FF05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A60B71-27F8-A21F-C754-4514FD30E9F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31654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79D45-4CA0-8DCE-6DFB-DB0FC715458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1257BD-BC2A-6B32-B1F1-7A00A377C95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AB20B-DCFD-3444-C32B-88AE24A174FE}"/>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52D0520-EC60-8C0E-6AD1-F68A054990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ECB77C-24F7-0E85-8954-D6C7C957BB9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04086212"/>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8F042E-2F12-D374-A958-3A0723C9B9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46EAC9-73E0-36D6-43E2-88270F9CD3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9081D6-3E9E-D5E3-AEB2-60D1173AFFED}"/>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C1FADE7-6D18-E76E-175D-8AD766E51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E6C05-8597-123A-5DD9-8B7597F6B3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26066718"/>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29877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067160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263284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975721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782479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4022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349278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853210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8979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19669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263527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0538870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1839012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83624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259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5416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6173356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8186873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514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heme" Target="../theme/theme10.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1.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9.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53592245"/>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2F7C86-9E20-7EDF-7F1D-FA3BE3F7C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686C0D-6C5C-A15A-86B7-BE66743F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BD7904-814B-F76C-F860-806AD6D3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345AAF86-8A90-3D8B-270E-5F93A721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AA7421-8DAD-967D-81F2-D2BF1F32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BBA8-F427-4879-AAC6-186856FF899B}" type="slidenum">
              <a:rPr lang="sv-SE" smtClean="0"/>
              <a:pPr/>
              <a:t>‹#›</a:t>
            </a:fld>
            <a:endParaRPr lang="sv-SE"/>
          </a:p>
        </p:txBody>
      </p:sp>
      <p:sp>
        <p:nvSpPr>
          <p:cNvPr id="7" name="textruta 6">
            <a:extLst>
              <a:ext uri="{FF2B5EF4-FFF2-40B4-BE49-F238E27FC236}">
                <a16:creationId xmlns:a16="http://schemas.microsoft.com/office/drawing/2014/main" id="{34D9DBF9-CEE9-80C8-2403-F4EA5790741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pic>
        <p:nvPicPr>
          <p:cNvPr id="8" name="Bildobjekt 7" descr="Logo" title="Logo">
            <a:extLst>
              <a:ext uri="{FF2B5EF4-FFF2-40B4-BE49-F238E27FC236}">
                <a16:creationId xmlns:a16="http://schemas.microsoft.com/office/drawing/2014/main" id="{9D2A57F8-91EE-7E89-06A5-1425E0C5D2EF}"/>
              </a:ext>
            </a:extLst>
          </p:cNvPr>
          <p:cNvPicPr>
            <a:picLocks noChangeAspect="1"/>
          </p:cNvPicPr>
          <p:nvPr userDrawn="1"/>
        </p:nvPicPr>
        <p:blipFill>
          <a:blip r:embed="rId16"/>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787941071"/>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9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55" userDrawn="1">
          <p15:clr>
            <a:srgbClr val="F26B43"/>
          </p15:clr>
        </p15:guide>
        <p15:guide id="3" pos="257" userDrawn="1">
          <p15:clr>
            <a:srgbClr val="F26B43"/>
          </p15:clr>
        </p15:guide>
        <p15:guide id="4" pos="7423" userDrawn="1">
          <p15:clr>
            <a:srgbClr val="F26B43"/>
          </p15:clr>
        </p15:guide>
        <p15:guide id="5" orient="horz" pos="4156" userDrawn="1">
          <p15:clr>
            <a:srgbClr val="F26B43"/>
          </p15:clr>
        </p15:guide>
        <p15:guide id="6" orient="horz" pos="1095" userDrawn="1">
          <p15:clr>
            <a:srgbClr val="F26B43"/>
          </p15:clr>
        </p15:guide>
        <p15:guide id="7" orient="horz" pos="550" userDrawn="1">
          <p15:clr>
            <a:srgbClr val="F26B43"/>
          </p15:clr>
        </p15:guide>
        <p15:guide id="8" orient="horz" pos="3725" userDrawn="1">
          <p15:clr>
            <a:srgbClr val="F26B43"/>
          </p15:clr>
        </p15:guide>
        <p15:guide id="9"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72.xml"/><Relationship Id="rId3" Type="http://schemas.openxmlformats.org/officeDocument/2006/relationships/slide" Target="slide22.xml"/><Relationship Id="rId7" Type="http://schemas.openxmlformats.org/officeDocument/2006/relationships/slide" Target="slide42.xml"/><Relationship Id="rId12" Type="http://schemas.openxmlformats.org/officeDocument/2006/relationships/slide" Target="slide67.xml"/><Relationship Id="rId2" Type="http://schemas.openxmlformats.org/officeDocument/2006/relationships/slide" Target="slide8.xml"/><Relationship Id="rId16" Type="http://schemas.openxmlformats.org/officeDocument/2006/relationships/image" Target="../media/image6.jpeg"/><Relationship Id="rId1" Type="http://schemas.openxmlformats.org/officeDocument/2006/relationships/slideLayout" Target="../slideLayouts/slideLayout166.xml"/><Relationship Id="rId6" Type="http://schemas.openxmlformats.org/officeDocument/2006/relationships/slide" Target="slide37.xml"/><Relationship Id="rId11" Type="http://schemas.openxmlformats.org/officeDocument/2006/relationships/slide" Target="slide62.xml"/><Relationship Id="rId5" Type="http://schemas.openxmlformats.org/officeDocument/2006/relationships/slide" Target="slide32.xml"/><Relationship Id="rId15" Type="http://schemas.openxmlformats.org/officeDocument/2006/relationships/image" Target="../media/image5.jpeg"/><Relationship Id="rId10" Type="http://schemas.openxmlformats.org/officeDocument/2006/relationships/slide" Target="slide57.xml"/><Relationship Id="rId4" Type="http://schemas.openxmlformats.org/officeDocument/2006/relationships/slide" Target="slide27.xml"/><Relationship Id="rId9" Type="http://schemas.openxmlformats.org/officeDocument/2006/relationships/slide" Target="slide52.xml"/><Relationship Id="rId1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166.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16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4.xml"/><Relationship Id="rId2" Type="http://schemas.openxmlformats.org/officeDocument/2006/relationships/notesSlide" Target="../notesSlides/notesSlide27.xml"/><Relationship Id="rId1" Type="http://schemas.openxmlformats.org/officeDocument/2006/relationships/slideLayout" Target="../slideLayouts/slideLayout166.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8.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0.xml"/><Relationship Id="rId2" Type="http://schemas.openxmlformats.org/officeDocument/2006/relationships/notesSlide" Target="../notesSlides/notesSlide31.xml"/><Relationship Id="rId1" Type="http://schemas.openxmlformats.org/officeDocument/2006/relationships/slideLayout" Target="../slideLayouts/slideLayout16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6.xml"/><Relationship Id="rId2" Type="http://schemas.openxmlformats.org/officeDocument/2006/relationships/notesSlide" Target="../notesSlides/notesSlide35.xml"/><Relationship Id="rId1" Type="http://schemas.openxmlformats.org/officeDocument/2006/relationships/slideLayout" Target="../slideLayouts/slideLayout16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6.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2.xml"/><Relationship Id="rId2" Type="http://schemas.openxmlformats.org/officeDocument/2006/relationships/notesSlide" Target="../notesSlides/notesSlide39.xml"/><Relationship Id="rId1" Type="http://schemas.openxmlformats.org/officeDocument/2006/relationships/slideLayout" Target="../slideLayouts/slideLayout16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0.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166.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166.xml"/></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166.xml"/></Relationships>
</file>

<file path=ppt/slides/_rels/slide5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64.xml"/><Relationship Id="rId2" Type="http://schemas.openxmlformats.org/officeDocument/2006/relationships/notesSlide" Target="../notesSlides/notesSlide47.xml"/><Relationship Id="rId1" Type="http://schemas.openxmlformats.org/officeDocument/2006/relationships/slideLayout" Target="../slideLayouts/slideLayout166.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image" Target="../media/image8.svg"/></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8.xml"/><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6.xml"/></Relationships>
</file>

<file path=ppt/slides/_rels/slide6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9.xml"/><Relationship Id="rId1" Type="http://schemas.openxmlformats.org/officeDocument/2006/relationships/slideLayout" Target="../slideLayouts/slideLayout166.xml"/></Relationships>
</file>

<file path=ppt/slides/_rels/slide6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0.xml"/><Relationship Id="rId1" Type="http://schemas.openxmlformats.org/officeDocument/2006/relationships/slideLayout" Target="../slideLayouts/slideLayout1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0.xml"/><Relationship Id="rId2" Type="http://schemas.openxmlformats.org/officeDocument/2006/relationships/notesSlide" Target="../notesSlides/notesSlide51.xml"/><Relationship Id="rId1" Type="http://schemas.openxmlformats.org/officeDocument/2006/relationships/slideLayout" Target="../slideLayouts/slideLayout166.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image" Target="../media/image8.svg"/></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2.xml"/><Relationship Id="rId1" Type="http://schemas.openxmlformats.org/officeDocument/2006/relationships/slideLayout" Target="../slideLayouts/slideLayout166.xml"/></Relationships>
</file>

<file path=ppt/slides/_rels/slide6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3.xml"/><Relationship Id="rId1" Type="http://schemas.openxmlformats.org/officeDocument/2006/relationships/slideLayout" Target="../slideLayouts/slideLayout166.xml"/></Relationships>
</file>

<file path=ppt/slides/_rels/slide6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4.xml"/><Relationship Id="rId1" Type="http://schemas.openxmlformats.org/officeDocument/2006/relationships/slideLayout" Target="../slideLayouts/slideLayout1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6.xml"/><Relationship Id="rId2" Type="http://schemas.openxmlformats.org/officeDocument/2006/relationships/notesSlide" Target="../notesSlides/notesSlide55.xml"/><Relationship Id="rId1" Type="http://schemas.openxmlformats.org/officeDocument/2006/relationships/slideLayout" Target="../slideLayouts/slideLayout166.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image" Target="../media/image8.svg"/></Relationships>
</file>

<file path=ppt/slides/_rels/slide6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56.xml"/><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7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57.xml"/><Relationship Id="rId1" Type="http://schemas.openxmlformats.org/officeDocument/2006/relationships/slideLayout" Target="../slideLayouts/slideLayout166.xml"/></Relationships>
</file>

<file path=ppt/slides/_rels/slide7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58.xml"/><Relationship Id="rId1" Type="http://schemas.openxmlformats.org/officeDocument/2006/relationships/slideLayout" Target="../slideLayouts/slideLayout1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82.xml"/><Relationship Id="rId2" Type="http://schemas.openxmlformats.org/officeDocument/2006/relationships/notesSlide" Target="../notesSlides/notesSlide59.xml"/><Relationship Id="rId1" Type="http://schemas.openxmlformats.org/officeDocument/2006/relationships/slideLayout" Target="../slideLayouts/slideLayout166.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image" Target="../media/image8.svg"/></Relationships>
</file>

<file path=ppt/slides/_rels/slide7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60.xml"/><Relationship Id="rId1" Type="http://schemas.openxmlformats.org/officeDocument/2006/relationships/slideLayout" Target="../slideLayouts/slideLayout166.xml"/></Relationships>
</file>

<file path=ppt/slides/_rels/slide7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61.xml"/><Relationship Id="rId1" Type="http://schemas.openxmlformats.org/officeDocument/2006/relationships/slideLayout" Target="../slideLayouts/slideLayout166.xml"/></Relationships>
</file>

<file path=ppt/slides/_rels/slide7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62.xml"/><Relationship Id="rId1" Type="http://schemas.openxmlformats.org/officeDocument/2006/relationships/slideLayout" Target="../slideLayouts/slideLayout1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6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13E89-C4C6-4076-2504-104FB87DD91D}"/>
              </a:ext>
            </a:extLst>
          </p:cNvPr>
          <p:cNvSpPr>
            <a:spLocks noGrp="1"/>
          </p:cNvSpPr>
          <p:nvPr>
            <p:ph type="ctrTitle"/>
          </p:nvPr>
        </p:nvSpPr>
        <p:spPr>
          <a:xfrm>
            <a:off x="954157" y="2626153"/>
            <a:ext cx="10502347" cy="1349829"/>
          </a:xfrm>
        </p:spPr>
        <p:txBody>
          <a:bodyPr/>
          <a:lstStyle/>
          <a:p>
            <a:r>
              <a:rPr lang="sv-SE">
                <a:latin typeface="Arial Black" panose="020B0A04020102020204" pitchFamily="34" charset="0"/>
              </a:rPr>
              <a:t>Resultat från SOM-enkäten 2023</a:t>
            </a:r>
            <a:br>
              <a:rPr lang="sv-SE">
                <a:latin typeface="Arial Black" panose="020B0A04020102020204" pitchFamily="34" charset="0"/>
              </a:rPr>
            </a:br>
            <a:r>
              <a:rPr lang="sv-SE">
                <a:latin typeface="Arial Black" panose="020B0A04020102020204" pitchFamily="34" charset="0"/>
              </a:rPr>
              <a:t>- trygghet och stadsområdesfrågor</a:t>
            </a:r>
          </a:p>
        </p:txBody>
      </p:sp>
      <p:sp>
        <p:nvSpPr>
          <p:cNvPr id="6" name="Platshållare för text 5">
            <a:extLst>
              <a:ext uri="{FF2B5EF4-FFF2-40B4-BE49-F238E27FC236}">
                <a16:creationId xmlns:a16="http://schemas.microsoft.com/office/drawing/2014/main" id="{83086809-2773-A4C3-8C87-9FB0B3A64DB7}"/>
              </a:ext>
            </a:extLst>
          </p:cNvPr>
          <p:cNvSpPr>
            <a:spLocks noGrp="1"/>
          </p:cNvSpPr>
          <p:nvPr>
            <p:ph type="body" sz="quarter" idx="10"/>
          </p:nvPr>
        </p:nvSpPr>
        <p:spPr>
          <a:xfrm>
            <a:off x="1318591" y="4165601"/>
            <a:ext cx="9141713" cy="251417"/>
          </a:xfrm>
        </p:spPr>
        <p:txBody>
          <a:bodyPr/>
          <a:lstStyle/>
          <a:p>
            <a:r>
              <a:rPr lang="sv-SE">
                <a:latin typeface="Arial Black" panose="020B0A04020102020204" pitchFamily="34" charset="0"/>
              </a:rPr>
              <a:t>Stadsområde Hisingen</a:t>
            </a:r>
          </a:p>
        </p:txBody>
      </p:sp>
    </p:spTree>
    <p:extLst>
      <p:ext uri="{BB962C8B-B14F-4D97-AF65-F5344CB8AC3E}">
        <p14:creationId xmlns:p14="http://schemas.microsoft.com/office/powerpoint/2010/main" val="22606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DA9F09B-CEC8-7025-FFD7-1C923443190D}"/>
              </a:ext>
            </a:extLst>
          </p:cNvPr>
          <p:cNvGraphicFramePr>
            <a:graphicFrameLocks/>
          </p:cNvGraphicFramePr>
          <p:nvPr>
            <p:extLst>
              <p:ext uri="{D42A27DB-BD31-4B8C-83A1-F6EECF244321}">
                <p14:modId xmlns:p14="http://schemas.microsoft.com/office/powerpoint/2010/main" val="128560416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90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B327759-0B51-0DD8-82E4-48D902356B40}"/>
              </a:ext>
            </a:extLst>
          </p:cNvPr>
          <p:cNvGraphicFramePr>
            <a:graphicFrameLocks/>
          </p:cNvGraphicFramePr>
          <p:nvPr>
            <p:extLst>
              <p:ext uri="{D42A27DB-BD31-4B8C-83A1-F6EECF244321}">
                <p14:modId xmlns:p14="http://schemas.microsoft.com/office/powerpoint/2010/main" val="1449073918"/>
              </p:ext>
            </p:extLst>
          </p:nvPr>
        </p:nvGraphicFramePr>
        <p:xfrm>
          <a:off x="407988" y="873124"/>
          <a:ext cx="11376025" cy="572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05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882C21A-2054-DE91-1210-BFB7B7D36F96}"/>
              </a:ext>
            </a:extLst>
          </p:cNvPr>
          <p:cNvGraphicFramePr>
            <a:graphicFrameLocks/>
          </p:cNvGraphicFramePr>
          <p:nvPr>
            <p:extLst>
              <p:ext uri="{D42A27DB-BD31-4B8C-83A1-F6EECF244321}">
                <p14:modId xmlns:p14="http://schemas.microsoft.com/office/powerpoint/2010/main" val="3434693966"/>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839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B3FB9DB-64F6-0437-7E37-86377E1E2C25}"/>
              </a:ext>
            </a:extLst>
          </p:cNvPr>
          <p:cNvGraphicFramePr>
            <a:graphicFrameLocks/>
          </p:cNvGraphicFramePr>
          <p:nvPr>
            <p:extLst>
              <p:ext uri="{D42A27DB-BD31-4B8C-83A1-F6EECF244321}">
                <p14:modId xmlns:p14="http://schemas.microsoft.com/office/powerpoint/2010/main" val="4041622846"/>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61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72C5277-240C-5236-CE90-F8F64DE84952}"/>
              </a:ext>
            </a:extLst>
          </p:cNvPr>
          <p:cNvGraphicFramePr>
            <a:graphicFrameLocks/>
          </p:cNvGraphicFramePr>
          <p:nvPr>
            <p:extLst>
              <p:ext uri="{D42A27DB-BD31-4B8C-83A1-F6EECF244321}">
                <p14:modId xmlns:p14="http://schemas.microsoft.com/office/powerpoint/2010/main" val="690193547"/>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10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25F5F7-EBE1-820A-7900-1526194E6A65}"/>
              </a:ext>
            </a:extLst>
          </p:cNvPr>
          <p:cNvGraphicFramePr>
            <a:graphicFrameLocks/>
          </p:cNvGraphicFramePr>
          <p:nvPr>
            <p:extLst>
              <p:ext uri="{D42A27DB-BD31-4B8C-83A1-F6EECF244321}">
                <p14:modId xmlns:p14="http://schemas.microsoft.com/office/powerpoint/2010/main" val="466088834"/>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40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542033D-F565-052D-728A-45792944FC9D}"/>
              </a:ext>
            </a:extLst>
          </p:cNvPr>
          <p:cNvGraphicFramePr>
            <a:graphicFrameLocks/>
          </p:cNvGraphicFramePr>
          <p:nvPr>
            <p:extLst>
              <p:ext uri="{D42A27DB-BD31-4B8C-83A1-F6EECF244321}">
                <p14:modId xmlns:p14="http://schemas.microsoft.com/office/powerpoint/2010/main" val="1530688709"/>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31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8146D9-84FC-7D81-2521-BC987E3B9831}"/>
              </a:ext>
            </a:extLst>
          </p:cNvPr>
          <p:cNvGraphicFramePr>
            <a:graphicFrameLocks/>
          </p:cNvGraphicFramePr>
          <p:nvPr>
            <p:extLst>
              <p:ext uri="{D42A27DB-BD31-4B8C-83A1-F6EECF244321}">
                <p14:modId xmlns:p14="http://schemas.microsoft.com/office/powerpoint/2010/main" val="2263933204"/>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557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E11F79-9066-2BEB-8652-275E30C8C80F}"/>
              </a:ext>
            </a:extLst>
          </p:cNvPr>
          <p:cNvGraphicFramePr>
            <a:graphicFrameLocks/>
          </p:cNvGraphicFramePr>
          <p:nvPr>
            <p:extLst>
              <p:ext uri="{D42A27DB-BD31-4B8C-83A1-F6EECF244321}">
                <p14:modId xmlns:p14="http://schemas.microsoft.com/office/powerpoint/2010/main" val="3191561920"/>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44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724A32B-5BF1-D39F-E25E-064F2D7B7949}"/>
              </a:ext>
            </a:extLst>
          </p:cNvPr>
          <p:cNvGraphicFramePr>
            <a:graphicFrameLocks/>
          </p:cNvGraphicFramePr>
          <p:nvPr>
            <p:extLst>
              <p:ext uri="{D42A27DB-BD31-4B8C-83A1-F6EECF244321}">
                <p14:modId xmlns:p14="http://schemas.microsoft.com/office/powerpoint/2010/main" val="75894471"/>
              </p:ext>
            </p:extLst>
          </p:nvPr>
        </p:nvGraphicFramePr>
        <p:xfrm>
          <a:off x="407987" y="873124"/>
          <a:ext cx="11376025" cy="572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534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rial Black" panose="020B0A04020102020204" pitchFamily="34" charset="0"/>
              </a:rPr>
              <a:t>Innehåll</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5589105" cy="4937594"/>
          </a:xfrm>
        </p:spPr>
        <p:txBody>
          <a:bodyPr>
            <a:normAutofit fontScale="70000" lnSpcReduction="20000"/>
          </a:bodyPr>
          <a:lstStyle/>
          <a:p>
            <a:pPr marL="0" indent="0">
              <a:buNone/>
            </a:pPr>
            <a:r>
              <a:rPr lang="sv-SE">
                <a:latin typeface="Aptos Display" panose="020B0004020202020204" pitchFamily="34" charset="0"/>
                <a:cs typeface="Arial" panose="020B0604020202020204" pitchFamily="34" charset="0"/>
                <a:hlinkClick r:id="rId2" action="ppaction://hlinksldjump"/>
              </a:rPr>
              <a:t>Stadsområde Hisingen – övergripande</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3" action="ppaction://hlinksldjump"/>
              </a:rPr>
              <a:t>Kärra-Rödbo</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4" action="ppaction://hlinksldjump"/>
              </a:rPr>
              <a:t>Backa</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5" action="ppaction://hlinksldjump"/>
              </a:rPr>
              <a:t>Kvillebäcken</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6" action="ppaction://hlinksldjump"/>
              </a:rPr>
              <a:t>Kyrkbyn-Rambergsstaden</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7" action="ppaction://hlinksldjump"/>
              </a:rPr>
              <a:t>Norra Älvstranden</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8" action="ppaction://hlinksldjump"/>
              </a:rPr>
              <a:t>Södra Torslanda</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9" action="ppaction://hlinksldjump"/>
              </a:rPr>
              <a:t>Björlanda</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10" action="ppaction://hlinksldjump"/>
              </a:rPr>
              <a:t>Tuve-Säve</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11" action="ppaction://hlinksldjump"/>
              </a:rPr>
              <a:t>Kärrdalen-Slättadamm</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12" action="ppaction://hlinksldjump"/>
              </a:rPr>
              <a:t>Östra Biskopsgården</a:t>
            </a:r>
            <a:endParaRPr lang="sv-SE">
              <a:latin typeface="Aptos Display" panose="020B0004020202020204" pitchFamily="34" charset="0"/>
              <a:cs typeface="Arial" panose="020B0604020202020204" pitchFamily="34" charset="0"/>
            </a:endParaRPr>
          </a:p>
          <a:p>
            <a:pPr marL="0" indent="0">
              <a:buNone/>
            </a:pPr>
            <a:r>
              <a:rPr lang="sv-SE">
                <a:latin typeface="Aptos Display" panose="020B0004020202020204" pitchFamily="34" charset="0"/>
                <a:cs typeface="Arial" panose="020B0604020202020204" pitchFamily="34" charset="0"/>
                <a:hlinkClick r:id="rId13" action="ppaction://hlinksldjump"/>
              </a:rPr>
              <a:t>Västra Biskopsgården</a:t>
            </a:r>
            <a:endParaRPr lang="sv-SE">
              <a:latin typeface="Aptos Display" panose="020B0004020202020204" pitchFamily="34" charset="0"/>
              <a:cs typeface="Arial" panose="020B0604020202020204" pitchFamily="34" charset="0"/>
            </a:endParaRPr>
          </a:p>
        </p:txBody>
      </p:sp>
      <p:pic>
        <p:nvPicPr>
          <p:cNvPr id="7" name="Bildobjekt 6" descr="En bild som visar utomhus, himmel, båt, skepp&#10;&#10;Automatiskt genererad beskrivning">
            <a:extLst>
              <a:ext uri="{FF2B5EF4-FFF2-40B4-BE49-F238E27FC236}">
                <a16:creationId xmlns:a16="http://schemas.microsoft.com/office/drawing/2014/main" id="{EB307772-6DB8-5549-B4A0-3FC1D19C0D7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14119" y="1497495"/>
            <a:ext cx="3690093" cy="2478354"/>
          </a:xfrm>
          <a:prstGeom prst="rect">
            <a:avLst/>
          </a:prstGeom>
        </p:spPr>
      </p:pic>
      <p:pic>
        <p:nvPicPr>
          <p:cNvPr id="13" name="Bildobjekt 12" descr="En bild som visar utomhus, himmel, moln, Flera användningsområden&#10;&#10;Automatiskt genererad beskrivning">
            <a:extLst>
              <a:ext uri="{FF2B5EF4-FFF2-40B4-BE49-F238E27FC236}">
                <a16:creationId xmlns:a16="http://schemas.microsoft.com/office/drawing/2014/main" id="{C09B6CE2-96E0-A84A-D5BE-0295CBB024B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4212" y="1497495"/>
            <a:ext cx="3279801" cy="4920122"/>
          </a:xfrm>
          <a:prstGeom prst="rect">
            <a:avLst/>
          </a:prstGeom>
        </p:spPr>
      </p:pic>
      <p:pic>
        <p:nvPicPr>
          <p:cNvPr id="15" name="Bildobjekt 14" descr="En bild som visar utomhus, moln, himmel, byggnad&#10;&#10;Automatiskt genererad beskrivning">
            <a:extLst>
              <a:ext uri="{FF2B5EF4-FFF2-40B4-BE49-F238E27FC236}">
                <a16:creationId xmlns:a16="http://schemas.microsoft.com/office/drawing/2014/main" id="{C6E18926-280C-B8B1-766B-6DDA742B64C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814119" y="3957555"/>
            <a:ext cx="3690093" cy="2460061"/>
          </a:xfrm>
          <a:prstGeom prst="rect">
            <a:avLst/>
          </a:prstGeom>
        </p:spPr>
      </p:pic>
    </p:spTree>
    <p:extLst>
      <p:ext uri="{BB962C8B-B14F-4D97-AF65-F5344CB8AC3E}">
        <p14:creationId xmlns:p14="http://schemas.microsoft.com/office/powerpoint/2010/main" val="15062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BB389CE-86E6-6CD6-5B36-90A46B1728A7}"/>
              </a:ext>
            </a:extLst>
          </p:cNvPr>
          <p:cNvGraphicFramePr>
            <a:graphicFrameLocks/>
          </p:cNvGraphicFramePr>
          <p:nvPr>
            <p:extLst>
              <p:ext uri="{D42A27DB-BD31-4B8C-83A1-F6EECF244321}">
                <p14:modId xmlns:p14="http://schemas.microsoft.com/office/powerpoint/2010/main" val="3372410865"/>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785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BCBCFE-986D-500D-7381-DF1F848CB867}"/>
              </a:ext>
            </a:extLst>
          </p:cNvPr>
          <p:cNvGraphicFramePr>
            <a:graphicFrameLocks/>
          </p:cNvGraphicFramePr>
          <p:nvPr>
            <p:extLst>
              <p:ext uri="{D42A27DB-BD31-4B8C-83A1-F6EECF244321}">
                <p14:modId xmlns:p14="http://schemas.microsoft.com/office/powerpoint/2010/main" val="11967548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29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Kärra-Rödbo</a:t>
            </a:r>
          </a:p>
        </p:txBody>
      </p:sp>
    </p:spTree>
    <p:extLst>
      <p:ext uri="{BB962C8B-B14F-4D97-AF65-F5344CB8AC3E}">
        <p14:creationId xmlns:p14="http://schemas.microsoft.com/office/powerpoint/2010/main" val="258347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14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Kärra-Rödbo</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+0,1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4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20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11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11 573</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- 2840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- 8733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2417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2098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369 787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86% förvärvsarbetande</a:t>
            </a:r>
          </a:p>
        </p:txBody>
      </p:sp>
      <p:graphicFrame>
        <p:nvGraphicFramePr>
          <p:cNvPr id="31" name="Diagram 30">
            <a:extLst>
              <a:ext uri="{FF2B5EF4-FFF2-40B4-BE49-F238E27FC236}">
                <a16:creationId xmlns:a16="http://schemas.microsoft.com/office/drawing/2014/main" id="{85E22E9A-61B6-D6CC-60DA-5617FF09F2EA}"/>
              </a:ext>
            </a:extLst>
          </p:cNvPr>
          <p:cNvGraphicFramePr>
            <a:graphicFrameLocks/>
          </p:cNvGraphicFramePr>
          <p:nvPr/>
        </p:nvGraphicFramePr>
        <p:xfrm>
          <a:off x="4581242" y="388502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AB16578D-F172-6C52-E36C-EF1397D9E1CE}"/>
              </a:ext>
            </a:extLst>
          </p:cNvPr>
          <p:cNvGraphicFramePr>
            <a:graphicFrameLocks/>
          </p:cNvGraphicFramePr>
          <p:nvPr/>
        </p:nvGraphicFramePr>
        <p:xfrm>
          <a:off x="3925224"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0770E647-42CE-4633-4C6B-B3684545923A}"/>
              </a:ext>
            </a:extLst>
          </p:cNvPr>
          <p:cNvGraphicFramePr>
            <a:graphicFrameLocks/>
          </p:cNvGraphicFramePr>
          <p:nvPr/>
        </p:nvGraphicFramePr>
        <p:xfrm>
          <a:off x="8859075" y="807903"/>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616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9FFA413-142B-C8EA-DBB5-67AA42FE4192}"/>
              </a:ext>
            </a:extLst>
          </p:cNvPr>
          <p:cNvGraphicFramePr>
            <a:graphicFrameLocks/>
          </p:cNvGraphicFramePr>
          <p:nvPr>
            <p:extLst>
              <p:ext uri="{D42A27DB-BD31-4B8C-83A1-F6EECF244321}">
                <p14:modId xmlns:p14="http://schemas.microsoft.com/office/powerpoint/2010/main" val="3528176020"/>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72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27A0407-5D58-0F54-82BB-49EB3F6D169B}"/>
              </a:ext>
            </a:extLst>
          </p:cNvPr>
          <p:cNvGraphicFramePr>
            <a:graphicFrameLocks/>
          </p:cNvGraphicFramePr>
          <p:nvPr>
            <p:extLst>
              <p:ext uri="{D42A27DB-BD31-4B8C-83A1-F6EECF244321}">
                <p14:modId xmlns:p14="http://schemas.microsoft.com/office/powerpoint/2010/main" val="3306752250"/>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676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9C8F4B4-AE22-2092-A56B-FD1F28DF3B6A}"/>
              </a:ext>
            </a:extLst>
          </p:cNvPr>
          <p:cNvGraphicFramePr>
            <a:graphicFrameLocks/>
          </p:cNvGraphicFramePr>
          <p:nvPr>
            <p:extLst>
              <p:ext uri="{D42A27DB-BD31-4B8C-83A1-F6EECF244321}">
                <p14:modId xmlns:p14="http://schemas.microsoft.com/office/powerpoint/2010/main" val="3027043976"/>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064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Backa</a:t>
            </a:r>
          </a:p>
        </p:txBody>
      </p:sp>
    </p:spTree>
    <p:extLst>
      <p:ext uri="{BB962C8B-B14F-4D97-AF65-F5344CB8AC3E}">
        <p14:creationId xmlns:p14="http://schemas.microsoft.com/office/powerpoint/2010/main" val="184267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26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Backa</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-0,8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4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6,4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26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25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-6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29 825</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- 6179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- 23 646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3091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9376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13%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300 365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76% förvärvsarbetande</a:t>
            </a:r>
          </a:p>
        </p:txBody>
      </p:sp>
      <p:graphicFrame>
        <p:nvGraphicFramePr>
          <p:cNvPr id="31" name="Diagram 30">
            <a:extLst>
              <a:ext uri="{FF2B5EF4-FFF2-40B4-BE49-F238E27FC236}">
                <a16:creationId xmlns:a16="http://schemas.microsoft.com/office/drawing/2014/main" id="{990E8A02-8D3E-7682-BC25-84B9A50A4E26}"/>
              </a:ext>
            </a:extLst>
          </p:cNvPr>
          <p:cNvGraphicFramePr>
            <a:graphicFrameLocks/>
          </p:cNvGraphicFramePr>
          <p:nvPr/>
        </p:nvGraphicFramePr>
        <p:xfrm>
          <a:off x="4593793"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FD91D5C6-D530-2ED3-7DEE-DB50CE28916F}"/>
              </a:ext>
            </a:extLst>
          </p:cNvPr>
          <p:cNvGraphicFramePr>
            <a:graphicFrameLocks/>
          </p:cNvGraphicFramePr>
          <p:nvPr/>
        </p:nvGraphicFramePr>
        <p:xfrm>
          <a:off x="3925224" y="811141"/>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742E87CA-04B9-2AB5-AE3F-C3AB49647615}"/>
              </a:ext>
            </a:extLst>
          </p:cNvPr>
          <p:cNvGraphicFramePr>
            <a:graphicFrameLocks/>
          </p:cNvGraphicFramePr>
          <p:nvPr/>
        </p:nvGraphicFramePr>
        <p:xfrm>
          <a:off x="8859075" y="79255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8618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64F9F6-E125-CFE4-FB15-2DB79979036E}"/>
              </a:ext>
            </a:extLst>
          </p:cNvPr>
          <p:cNvGraphicFramePr>
            <a:graphicFrameLocks/>
          </p:cNvGraphicFramePr>
          <p:nvPr>
            <p:extLst>
              <p:ext uri="{D42A27DB-BD31-4B8C-83A1-F6EECF244321}">
                <p14:modId xmlns:p14="http://schemas.microsoft.com/office/powerpoint/2010/main" val="396225"/>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509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242897" y="171573"/>
            <a:ext cx="8973553" cy="904207"/>
          </a:xfrm>
        </p:spPr>
        <p:txBody>
          <a:bodyPr>
            <a:normAutofit/>
          </a:bodyPr>
          <a:lstStyle/>
          <a:p>
            <a:r>
              <a:rPr lang="sv-SE" sz="3200">
                <a:latin typeface="Arial Black"/>
                <a:cs typeface="Arial"/>
              </a:rPr>
              <a:t>Stadsområde Hisingen</a:t>
            </a:r>
            <a:endParaRPr lang="sv-SE" sz="3200">
              <a:latin typeface="Arial Black" panose="020B0A04020102020204" pitchFamily="34" charset="0"/>
              <a:cs typeface="Arial" panose="020B0604020202020204" pitchFamily="34" charset="0"/>
            </a:endParaRPr>
          </a:p>
        </p:txBody>
      </p:sp>
      <p:grpSp>
        <p:nvGrpSpPr>
          <p:cNvPr id="2" name="Grupp 1">
            <a:extLst>
              <a:ext uri="{FF2B5EF4-FFF2-40B4-BE49-F238E27FC236}">
                <a16:creationId xmlns:a16="http://schemas.microsoft.com/office/drawing/2014/main" id="{7AA9352B-418C-5F2D-E8BA-59074397D9EF}"/>
              </a:ext>
            </a:extLst>
          </p:cNvPr>
          <p:cNvGrpSpPr/>
          <p:nvPr/>
        </p:nvGrpSpPr>
        <p:grpSpPr>
          <a:xfrm>
            <a:off x="1353274" y="362061"/>
            <a:ext cx="5876582" cy="6373092"/>
            <a:chOff x="450616" y="40966"/>
            <a:chExt cx="2563624" cy="2780224"/>
          </a:xfrm>
          <a:solidFill>
            <a:srgbClr val="B8E1C8"/>
          </a:solidFill>
        </p:grpSpPr>
        <p:sp>
          <p:nvSpPr>
            <p:cNvPr id="3" name="Frihandsfigur: Form 2">
              <a:extLst>
                <a:ext uri="{FF2B5EF4-FFF2-40B4-BE49-F238E27FC236}">
                  <a16:creationId xmlns:a16="http://schemas.microsoft.com/office/drawing/2014/main" id="{3EB6D320-133D-65ED-51D8-92A39DC11FD5}"/>
                </a:ext>
              </a:extLst>
            </p:cNvPr>
            <p:cNvSpPr/>
            <p:nvPr/>
          </p:nvSpPr>
          <p:spPr>
            <a:xfrm>
              <a:off x="2114923" y="40966"/>
              <a:ext cx="899317" cy="1422825"/>
            </a:xfrm>
            <a:custGeom>
              <a:avLst/>
              <a:gdLst>
                <a:gd name="connsiteX0" fmla="*/ 888523 w 899317"/>
                <a:gd name="connsiteY0" fmla="*/ 729724 h 1422825"/>
                <a:gd name="connsiteX1" fmla="*/ 883997 w 899317"/>
                <a:gd name="connsiteY1" fmla="*/ 679708 h 1422825"/>
                <a:gd name="connsiteX2" fmla="*/ 862995 w 899317"/>
                <a:gd name="connsiteY2" fmla="*/ 587326 h 1422825"/>
                <a:gd name="connsiteX3" fmla="*/ 857518 w 899317"/>
                <a:gd name="connsiteY3" fmla="*/ 502956 h 1422825"/>
                <a:gd name="connsiteX4" fmla="*/ 861320 w 899317"/>
                <a:gd name="connsiteY4" fmla="*/ 431983 h 1422825"/>
                <a:gd name="connsiteX5" fmla="*/ 865484 w 899317"/>
                <a:gd name="connsiteY5" fmla="*/ 363093 h 1422825"/>
                <a:gd name="connsiteX6" fmla="*/ 869286 w 899317"/>
                <a:gd name="connsiteY6" fmla="*/ 294655 h 1422825"/>
                <a:gd name="connsiteX7" fmla="*/ 854983 w 899317"/>
                <a:gd name="connsiteY7" fmla="*/ 226172 h 1422825"/>
                <a:gd name="connsiteX8" fmla="*/ 857111 w 899317"/>
                <a:gd name="connsiteY8" fmla="*/ 147233 h 1422825"/>
                <a:gd name="connsiteX9" fmla="*/ 880421 w 899317"/>
                <a:gd name="connsiteY9" fmla="*/ 97896 h 1422825"/>
                <a:gd name="connsiteX10" fmla="*/ 882503 w 899317"/>
                <a:gd name="connsiteY10" fmla="*/ 67661 h 1422825"/>
                <a:gd name="connsiteX11" fmla="*/ 861094 w 899317"/>
                <a:gd name="connsiteY11" fmla="*/ 65760 h 1422825"/>
                <a:gd name="connsiteX12" fmla="*/ 827690 w 899317"/>
                <a:gd name="connsiteY12" fmla="*/ 72277 h 1422825"/>
                <a:gd name="connsiteX13" fmla="*/ 771428 w 899317"/>
                <a:gd name="connsiteY13" fmla="*/ 74178 h 1422825"/>
                <a:gd name="connsiteX14" fmla="*/ 744994 w 899317"/>
                <a:gd name="connsiteY14" fmla="*/ 56526 h 1422825"/>
                <a:gd name="connsiteX15" fmla="*/ 727975 w 899317"/>
                <a:gd name="connsiteY15" fmla="*/ 41227 h 1422825"/>
                <a:gd name="connsiteX16" fmla="*/ 696698 w 899317"/>
                <a:gd name="connsiteY16" fmla="*/ 27965 h 1422825"/>
                <a:gd name="connsiteX17" fmla="*/ 617714 w 899317"/>
                <a:gd name="connsiteY17" fmla="*/ 7189 h 1422825"/>
                <a:gd name="connsiteX18" fmla="*/ 561045 w 899317"/>
                <a:gd name="connsiteY18" fmla="*/ 7189 h 1422825"/>
                <a:gd name="connsiteX19" fmla="*/ 524834 w 899317"/>
                <a:gd name="connsiteY19" fmla="*/ 45301 h 1422825"/>
                <a:gd name="connsiteX20" fmla="*/ 504964 w 899317"/>
                <a:gd name="connsiteY20" fmla="*/ 91288 h 1422825"/>
                <a:gd name="connsiteX21" fmla="*/ 465313 w 899317"/>
                <a:gd name="connsiteY21" fmla="*/ 143250 h 1422825"/>
                <a:gd name="connsiteX22" fmla="*/ 440419 w 899317"/>
                <a:gd name="connsiteY22" fmla="*/ 190821 h 1422825"/>
                <a:gd name="connsiteX23" fmla="*/ 416475 w 899317"/>
                <a:gd name="connsiteY23" fmla="*/ 256951 h 1422825"/>
                <a:gd name="connsiteX24" fmla="*/ 370171 w 899317"/>
                <a:gd name="connsiteY24" fmla="*/ 276188 h 1422825"/>
                <a:gd name="connsiteX25" fmla="*/ 324907 w 899317"/>
                <a:gd name="connsiteY25" fmla="*/ 259486 h 1422825"/>
                <a:gd name="connsiteX26" fmla="*/ 305037 w 899317"/>
                <a:gd name="connsiteY26" fmla="*/ 264691 h 1422825"/>
                <a:gd name="connsiteX27" fmla="*/ 277653 w 899317"/>
                <a:gd name="connsiteY27" fmla="*/ 284199 h 1422825"/>
                <a:gd name="connsiteX28" fmla="*/ 216819 w 899317"/>
                <a:gd name="connsiteY28" fmla="*/ 327606 h 1422825"/>
                <a:gd name="connsiteX29" fmla="*/ 130502 w 899317"/>
                <a:gd name="connsiteY29" fmla="*/ 325932 h 1422825"/>
                <a:gd name="connsiteX30" fmla="*/ 72023 w 899317"/>
                <a:gd name="connsiteY30" fmla="*/ 294248 h 1422825"/>
                <a:gd name="connsiteX31" fmla="*/ 52288 w 899317"/>
                <a:gd name="connsiteY31" fmla="*/ 298774 h 1422825"/>
                <a:gd name="connsiteX32" fmla="*/ 34545 w 899317"/>
                <a:gd name="connsiteY32" fmla="*/ 299181 h 1422825"/>
                <a:gd name="connsiteX33" fmla="*/ 13045 w 899317"/>
                <a:gd name="connsiteY33" fmla="*/ 327425 h 1422825"/>
                <a:gd name="connsiteX34" fmla="*/ 11687 w 899317"/>
                <a:gd name="connsiteY34" fmla="*/ 344852 h 1422825"/>
                <a:gd name="connsiteX35" fmla="*/ 8202 w 899317"/>
                <a:gd name="connsiteY35" fmla="*/ 355896 h 1422825"/>
                <a:gd name="connsiteX36" fmla="*/ 4445 w 899317"/>
                <a:gd name="connsiteY36" fmla="*/ 368253 h 1422825"/>
                <a:gd name="connsiteX37" fmla="*/ 7568 w 899317"/>
                <a:gd name="connsiteY37" fmla="*/ 383054 h 1422825"/>
                <a:gd name="connsiteX38" fmla="*/ 5395 w 899317"/>
                <a:gd name="connsiteY38" fmla="*/ 426868 h 1422825"/>
                <a:gd name="connsiteX39" fmla="*/ 2861 w 899317"/>
                <a:gd name="connsiteY39" fmla="*/ 463713 h 1422825"/>
                <a:gd name="connsiteX40" fmla="*/ -82 w 899317"/>
                <a:gd name="connsiteY40" fmla="*/ 471181 h 1422825"/>
                <a:gd name="connsiteX41" fmla="*/ 14946 w 899317"/>
                <a:gd name="connsiteY41" fmla="*/ 477020 h 1422825"/>
                <a:gd name="connsiteX42" fmla="*/ 41515 w 899317"/>
                <a:gd name="connsiteY42" fmla="*/ 471905 h 1422825"/>
                <a:gd name="connsiteX43" fmla="*/ 74557 w 899317"/>
                <a:gd name="connsiteY43" fmla="*/ 460951 h 1422825"/>
                <a:gd name="connsiteX44" fmla="*/ 96283 w 899317"/>
                <a:gd name="connsiteY44" fmla="*/ 454388 h 1422825"/>
                <a:gd name="connsiteX45" fmla="*/ 108686 w 899317"/>
                <a:gd name="connsiteY45" fmla="*/ 449455 h 1422825"/>
                <a:gd name="connsiteX46" fmla="*/ 136568 w 899317"/>
                <a:gd name="connsiteY46" fmla="*/ 440855 h 1422825"/>
                <a:gd name="connsiteX47" fmla="*/ 136930 w 899317"/>
                <a:gd name="connsiteY47" fmla="*/ 440855 h 1422825"/>
                <a:gd name="connsiteX48" fmla="*/ 150147 w 899317"/>
                <a:gd name="connsiteY48" fmla="*/ 451084 h 1422825"/>
                <a:gd name="connsiteX49" fmla="*/ 151957 w 899317"/>
                <a:gd name="connsiteY49" fmla="*/ 454388 h 1422825"/>
                <a:gd name="connsiteX50" fmla="*/ 180111 w 899317"/>
                <a:gd name="connsiteY50" fmla="*/ 486072 h 1422825"/>
                <a:gd name="connsiteX51" fmla="*/ 188847 w 899317"/>
                <a:gd name="connsiteY51" fmla="*/ 497796 h 1422825"/>
                <a:gd name="connsiteX52" fmla="*/ 202833 w 899317"/>
                <a:gd name="connsiteY52" fmla="*/ 510877 h 1422825"/>
                <a:gd name="connsiteX53" fmla="*/ 259729 w 899317"/>
                <a:gd name="connsiteY53" fmla="*/ 538895 h 1422825"/>
                <a:gd name="connsiteX54" fmla="*/ 296618 w 899317"/>
                <a:gd name="connsiteY54" fmla="*/ 562839 h 1422825"/>
                <a:gd name="connsiteX55" fmla="*/ 303996 w 899317"/>
                <a:gd name="connsiteY55" fmla="*/ 568180 h 1422825"/>
                <a:gd name="connsiteX56" fmla="*/ 358628 w 899317"/>
                <a:gd name="connsiteY56" fmla="*/ 604390 h 1422825"/>
                <a:gd name="connsiteX57" fmla="*/ 364513 w 899317"/>
                <a:gd name="connsiteY57" fmla="*/ 607830 h 1422825"/>
                <a:gd name="connsiteX58" fmla="*/ 443859 w 899317"/>
                <a:gd name="connsiteY58" fmla="*/ 648567 h 1422825"/>
                <a:gd name="connsiteX59" fmla="*/ 469387 w 899317"/>
                <a:gd name="connsiteY59" fmla="*/ 658751 h 1422825"/>
                <a:gd name="connsiteX60" fmla="*/ 530899 w 899317"/>
                <a:gd name="connsiteY60" fmla="*/ 682379 h 1422825"/>
                <a:gd name="connsiteX61" fmla="*/ 496273 w 899317"/>
                <a:gd name="connsiteY61" fmla="*/ 756882 h 1422825"/>
                <a:gd name="connsiteX62" fmla="*/ 449879 w 899317"/>
                <a:gd name="connsiteY62" fmla="*/ 856868 h 1422825"/>
                <a:gd name="connsiteX63" fmla="*/ 442682 w 899317"/>
                <a:gd name="connsiteY63" fmla="*/ 918244 h 1422825"/>
                <a:gd name="connsiteX64" fmla="*/ 464816 w 899317"/>
                <a:gd name="connsiteY64" fmla="*/ 918244 h 1422825"/>
                <a:gd name="connsiteX65" fmla="*/ 466671 w 899317"/>
                <a:gd name="connsiteY65" fmla="*/ 919964 h 1422825"/>
                <a:gd name="connsiteX66" fmla="*/ 469116 w 899317"/>
                <a:gd name="connsiteY66" fmla="*/ 957261 h 1422825"/>
                <a:gd name="connsiteX67" fmla="*/ 480567 w 899317"/>
                <a:gd name="connsiteY67" fmla="*/ 958574 h 1422825"/>
                <a:gd name="connsiteX68" fmla="*/ 482197 w 899317"/>
                <a:gd name="connsiteY68" fmla="*/ 960547 h 1422825"/>
                <a:gd name="connsiteX69" fmla="*/ 482197 w 899317"/>
                <a:gd name="connsiteY69" fmla="*/ 960565 h 1422825"/>
                <a:gd name="connsiteX70" fmla="*/ 478847 w 899317"/>
                <a:gd name="connsiteY70" fmla="*/ 990167 h 1422825"/>
                <a:gd name="connsiteX71" fmla="*/ 473868 w 899317"/>
                <a:gd name="connsiteY71" fmla="*/ 1014972 h 1422825"/>
                <a:gd name="connsiteX72" fmla="*/ 473053 w 899317"/>
                <a:gd name="connsiteY72" fmla="*/ 1016194 h 1422825"/>
                <a:gd name="connsiteX73" fmla="*/ 471650 w 899317"/>
                <a:gd name="connsiteY73" fmla="*/ 1016465 h 1422825"/>
                <a:gd name="connsiteX74" fmla="*/ 439966 w 899317"/>
                <a:gd name="connsiteY74" fmla="*/ 1009585 h 1422825"/>
                <a:gd name="connsiteX75" fmla="*/ 437069 w 899317"/>
                <a:gd name="connsiteY75" fmla="*/ 1072546 h 1422825"/>
                <a:gd name="connsiteX76" fmla="*/ 474004 w 899317"/>
                <a:gd name="connsiteY76" fmla="*/ 1079969 h 1422825"/>
                <a:gd name="connsiteX77" fmla="*/ 508223 w 899317"/>
                <a:gd name="connsiteY77" fmla="*/ 1084088 h 1422825"/>
                <a:gd name="connsiteX78" fmla="*/ 509445 w 899317"/>
                <a:gd name="connsiteY78" fmla="*/ 1084903 h 1422825"/>
                <a:gd name="connsiteX79" fmla="*/ 509716 w 899317"/>
                <a:gd name="connsiteY79" fmla="*/ 1086352 h 1422825"/>
                <a:gd name="connsiteX80" fmla="*/ 508178 w 899317"/>
                <a:gd name="connsiteY80" fmla="*/ 1100338 h 1422825"/>
                <a:gd name="connsiteX81" fmla="*/ 512975 w 899317"/>
                <a:gd name="connsiteY81" fmla="*/ 1111065 h 1422825"/>
                <a:gd name="connsiteX82" fmla="*/ 512387 w 899317"/>
                <a:gd name="connsiteY82" fmla="*/ 1113600 h 1422825"/>
                <a:gd name="connsiteX83" fmla="*/ 490525 w 899317"/>
                <a:gd name="connsiteY83" fmla="*/ 1127993 h 1422825"/>
                <a:gd name="connsiteX84" fmla="*/ 502837 w 899317"/>
                <a:gd name="connsiteY84" fmla="*/ 1190094 h 1422825"/>
                <a:gd name="connsiteX85" fmla="*/ 494689 w 899317"/>
                <a:gd name="connsiteY85" fmla="*/ 1197155 h 1422825"/>
                <a:gd name="connsiteX86" fmla="*/ 489439 w 899317"/>
                <a:gd name="connsiteY86" fmla="*/ 1200052 h 1422825"/>
                <a:gd name="connsiteX87" fmla="*/ 488760 w 899317"/>
                <a:gd name="connsiteY87" fmla="*/ 1201682 h 1422825"/>
                <a:gd name="connsiteX88" fmla="*/ 482513 w 899317"/>
                <a:gd name="connsiteY88" fmla="*/ 1212273 h 1422825"/>
                <a:gd name="connsiteX89" fmla="*/ 482966 w 899317"/>
                <a:gd name="connsiteY89" fmla="*/ 1213043 h 1422825"/>
                <a:gd name="connsiteX90" fmla="*/ 490027 w 899317"/>
                <a:gd name="connsiteY90" fmla="*/ 1258713 h 1422825"/>
                <a:gd name="connsiteX91" fmla="*/ 509038 w 899317"/>
                <a:gd name="connsiteY91" fmla="*/ 1280983 h 1422825"/>
                <a:gd name="connsiteX92" fmla="*/ 520806 w 899317"/>
                <a:gd name="connsiteY92" fmla="*/ 1294154 h 1422825"/>
                <a:gd name="connsiteX93" fmla="*/ 510758 w 899317"/>
                <a:gd name="connsiteY93" fmla="*/ 1331768 h 1422825"/>
                <a:gd name="connsiteX94" fmla="*/ 502520 w 899317"/>
                <a:gd name="connsiteY94" fmla="*/ 1357251 h 1422825"/>
                <a:gd name="connsiteX95" fmla="*/ 503018 w 899317"/>
                <a:gd name="connsiteY95" fmla="*/ 1357251 h 1422825"/>
                <a:gd name="connsiteX96" fmla="*/ 710277 w 899317"/>
                <a:gd name="connsiteY96" fmla="*/ 1411567 h 1422825"/>
                <a:gd name="connsiteX97" fmla="*/ 711228 w 899317"/>
                <a:gd name="connsiteY97" fmla="*/ 1412155 h 1422825"/>
                <a:gd name="connsiteX98" fmla="*/ 717338 w 899317"/>
                <a:gd name="connsiteY98" fmla="*/ 1419397 h 1422825"/>
                <a:gd name="connsiteX99" fmla="*/ 726391 w 899317"/>
                <a:gd name="connsiteY99" fmla="*/ 1416319 h 1422825"/>
                <a:gd name="connsiteX100" fmla="*/ 728201 w 899317"/>
                <a:gd name="connsiteY100" fmla="*/ 1416681 h 1422825"/>
                <a:gd name="connsiteX101" fmla="*/ 734583 w 899317"/>
                <a:gd name="connsiteY101" fmla="*/ 1422022 h 1422825"/>
                <a:gd name="connsiteX102" fmla="*/ 740015 w 899317"/>
                <a:gd name="connsiteY102" fmla="*/ 1415052 h 1422825"/>
                <a:gd name="connsiteX103" fmla="*/ 742695 w 899317"/>
                <a:gd name="connsiteY103" fmla="*/ 1414826 h 1422825"/>
                <a:gd name="connsiteX104" fmla="*/ 743138 w 899317"/>
                <a:gd name="connsiteY104" fmla="*/ 1415369 h 1422825"/>
                <a:gd name="connsiteX105" fmla="*/ 746940 w 899317"/>
                <a:gd name="connsiteY105" fmla="*/ 1422701 h 1422825"/>
                <a:gd name="connsiteX106" fmla="*/ 754635 w 899317"/>
                <a:gd name="connsiteY106" fmla="*/ 1421796 h 1422825"/>
                <a:gd name="connsiteX107" fmla="*/ 755993 w 899317"/>
                <a:gd name="connsiteY107" fmla="*/ 1411884 h 1422825"/>
                <a:gd name="connsiteX108" fmla="*/ 757849 w 899317"/>
                <a:gd name="connsiteY108" fmla="*/ 1410254 h 1422825"/>
                <a:gd name="connsiteX109" fmla="*/ 765407 w 899317"/>
                <a:gd name="connsiteY109" fmla="*/ 1410254 h 1422825"/>
                <a:gd name="connsiteX110" fmla="*/ 776407 w 899317"/>
                <a:gd name="connsiteY110" fmla="*/ 1348244 h 1422825"/>
                <a:gd name="connsiteX111" fmla="*/ 778489 w 899317"/>
                <a:gd name="connsiteY111" fmla="*/ 1346750 h 1422825"/>
                <a:gd name="connsiteX112" fmla="*/ 787179 w 899317"/>
                <a:gd name="connsiteY112" fmla="*/ 1345437 h 1422825"/>
                <a:gd name="connsiteX113" fmla="*/ 794331 w 899317"/>
                <a:gd name="connsiteY113" fmla="*/ 1341228 h 1422825"/>
                <a:gd name="connsiteX114" fmla="*/ 796096 w 899317"/>
                <a:gd name="connsiteY114" fmla="*/ 1340730 h 1422825"/>
                <a:gd name="connsiteX115" fmla="*/ 812481 w 899317"/>
                <a:gd name="connsiteY115" fmla="*/ 1343763 h 1422825"/>
                <a:gd name="connsiteX116" fmla="*/ 823344 w 899317"/>
                <a:gd name="connsiteY116" fmla="*/ 1344985 h 1422825"/>
                <a:gd name="connsiteX117" fmla="*/ 818818 w 899317"/>
                <a:gd name="connsiteY117" fmla="*/ 1324345 h 1422825"/>
                <a:gd name="connsiteX118" fmla="*/ 819271 w 899317"/>
                <a:gd name="connsiteY118" fmla="*/ 1297187 h 1422825"/>
                <a:gd name="connsiteX119" fmla="*/ 824295 w 899317"/>
                <a:gd name="connsiteY119" fmla="*/ 1265276 h 1422825"/>
                <a:gd name="connsiteX120" fmla="*/ 833936 w 899317"/>
                <a:gd name="connsiteY120" fmla="*/ 1237123 h 1422825"/>
                <a:gd name="connsiteX121" fmla="*/ 839413 w 899317"/>
                <a:gd name="connsiteY121" fmla="*/ 1206072 h 1422825"/>
                <a:gd name="connsiteX122" fmla="*/ 849506 w 899317"/>
                <a:gd name="connsiteY122" fmla="*/ 1177511 h 1422825"/>
                <a:gd name="connsiteX123" fmla="*/ 859962 w 899317"/>
                <a:gd name="connsiteY123" fmla="*/ 1140939 h 1422825"/>
                <a:gd name="connsiteX124" fmla="*/ 869015 w 899317"/>
                <a:gd name="connsiteY124" fmla="*/ 1110296 h 1422825"/>
                <a:gd name="connsiteX125" fmla="*/ 883182 w 899317"/>
                <a:gd name="connsiteY125" fmla="*/ 1076620 h 1422825"/>
                <a:gd name="connsiteX126" fmla="*/ 893593 w 899317"/>
                <a:gd name="connsiteY126" fmla="*/ 1022304 h 1422825"/>
                <a:gd name="connsiteX127" fmla="*/ 898979 w 899317"/>
                <a:gd name="connsiteY127" fmla="*/ 969075 h 1422825"/>
                <a:gd name="connsiteX128" fmla="*/ 893909 w 899317"/>
                <a:gd name="connsiteY128" fmla="*/ 912043 h 1422825"/>
                <a:gd name="connsiteX129" fmla="*/ 897712 w 899317"/>
                <a:gd name="connsiteY129" fmla="*/ 887194 h 1422825"/>
                <a:gd name="connsiteX130" fmla="*/ 893185 w 899317"/>
                <a:gd name="connsiteY130" fmla="*/ 853790 h 1422825"/>
                <a:gd name="connsiteX131" fmla="*/ 896987 w 899317"/>
                <a:gd name="connsiteY131" fmla="*/ 810020 h 1422825"/>
                <a:gd name="connsiteX132" fmla="*/ 896987 w 899317"/>
                <a:gd name="connsiteY132" fmla="*/ 764033 h 1422825"/>
                <a:gd name="connsiteX133" fmla="*/ 889157 w 899317"/>
                <a:gd name="connsiteY133" fmla="*/ 730041 h 142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99317" h="1422825">
                  <a:moveTo>
                    <a:pt x="888523" y="729724"/>
                  </a:moveTo>
                  <a:cubicBezTo>
                    <a:pt x="884993" y="718770"/>
                    <a:pt x="889202" y="708314"/>
                    <a:pt x="883997" y="679708"/>
                  </a:cubicBezTo>
                  <a:cubicBezTo>
                    <a:pt x="878565" y="648657"/>
                    <a:pt x="870961" y="609188"/>
                    <a:pt x="862995" y="587326"/>
                  </a:cubicBezTo>
                  <a:cubicBezTo>
                    <a:pt x="855029" y="565464"/>
                    <a:pt x="856703" y="523958"/>
                    <a:pt x="857518" y="502956"/>
                  </a:cubicBezTo>
                  <a:cubicBezTo>
                    <a:pt x="858333" y="481954"/>
                    <a:pt x="860867" y="448640"/>
                    <a:pt x="861320" y="431983"/>
                  </a:cubicBezTo>
                  <a:cubicBezTo>
                    <a:pt x="861773" y="415326"/>
                    <a:pt x="867612" y="384095"/>
                    <a:pt x="865484" y="363093"/>
                  </a:cubicBezTo>
                  <a:cubicBezTo>
                    <a:pt x="863357" y="342091"/>
                    <a:pt x="868019" y="314797"/>
                    <a:pt x="869286" y="294655"/>
                  </a:cubicBezTo>
                  <a:cubicBezTo>
                    <a:pt x="870554" y="274513"/>
                    <a:pt x="867612" y="262971"/>
                    <a:pt x="854983" y="226172"/>
                  </a:cubicBezTo>
                  <a:cubicBezTo>
                    <a:pt x="842355" y="189373"/>
                    <a:pt x="851634" y="167330"/>
                    <a:pt x="857111" y="147233"/>
                  </a:cubicBezTo>
                  <a:cubicBezTo>
                    <a:pt x="862587" y="127136"/>
                    <a:pt x="876438" y="108397"/>
                    <a:pt x="880421" y="97896"/>
                  </a:cubicBezTo>
                  <a:cubicBezTo>
                    <a:pt x="884404" y="87395"/>
                    <a:pt x="884947" y="70738"/>
                    <a:pt x="882503" y="67661"/>
                  </a:cubicBezTo>
                  <a:cubicBezTo>
                    <a:pt x="880059" y="64583"/>
                    <a:pt x="873451" y="65578"/>
                    <a:pt x="861094" y="65760"/>
                  </a:cubicBezTo>
                  <a:cubicBezTo>
                    <a:pt x="848737" y="65941"/>
                    <a:pt x="838010" y="71010"/>
                    <a:pt x="827690" y="72277"/>
                  </a:cubicBezTo>
                  <a:cubicBezTo>
                    <a:pt x="817370" y="73545"/>
                    <a:pt x="788039" y="74178"/>
                    <a:pt x="771428" y="74178"/>
                  </a:cubicBezTo>
                  <a:cubicBezTo>
                    <a:pt x="754816" y="74178"/>
                    <a:pt x="746035" y="63677"/>
                    <a:pt x="744994" y="56526"/>
                  </a:cubicBezTo>
                  <a:cubicBezTo>
                    <a:pt x="743953" y="49374"/>
                    <a:pt x="737435" y="46885"/>
                    <a:pt x="727975" y="41227"/>
                  </a:cubicBezTo>
                  <a:cubicBezTo>
                    <a:pt x="718515" y="35569"/>
                    <a:pt x="714396" y="19999"/>
                    <a:pt x="696698" y="27965"/>
                  </a:cubicBezTo>
                  <a:cubicBezTo>
                    <a:pt x="679000" y="35931"/>
                    <a:pt x="645868" y="18912"/>
                    <a:pt x="617714" y="7189"/>
                  </a:cubicBezTo>
                  <a:cubicBezTo>
                    <a:pt x="589561" y="-4534"/>
                    <a:pt x="572451" y="-370"/>
                    <a:pt x="561045" y="7189"/>
                  </a:cubicBezTo>
                  <a:cubicBezTo>
                    <a:pt x="546108" y="16821"/>
                    <a:pt x="533692" y="29889"/>
                    <a:pt x="524834" y="45301"/>
                  </a:cubicBezTo>
                  <a:cubicBezTo>
                    <a:pt x="514741" y="63406"/>
                    <a:pt x="514741" y="74269"/>
                    <a:pt x="504964" y="91288"/>
                  </a:cubicBezTo>
                  <a:cubicBezTo>
                    <a:pt x="495187" y="108307"/>
                    <a:pt x="473823" y="133473"/>
                    <a:pt x="465313" y="143250"/>
                  </a:cubicBezTo>
                  <a:cubicBezTo>
                    <a:pt x="454450" y="157625"/>
                    <a:pt x="446040" y="173703"/>
                    <a:pt x="440419" y="190821"/>
                  </a:cubicBezTo>
                  <a:cubicBezTo>
                    <a:pt x="434761" y="207840"/>
                    <a:pt x="421499" y="244684"/>
                    <a:pt x="416475" y="256951"/>
                  </a:cubicBezTo>
                  <a:cubicBezTo>
                    <a:pt x="411450" y="269217"/>
                    <a:pt x="388774" y="277727"/>
                    <a:pt x="370171" y="276188"/>
                  </a:cubicBezTo>
                  <a:cubicBezTo>
                    <a:pt x="351567" y="274649"/>
                    <a:pt x="338486" y="261205"/>
                    <a:pt x="324907" y="259486"/>
                  </a:cubicBezTo>
                  <a:cubicBezTo>
                    <a:pt x="311329" y="257766"/>
                    <a:pt x="313546" y="262926"/>
                    <a:pt x="305037" y="264691"/>
                  </a:cubicBezTo>
                  <a:cubicBezTo>
                    <a:pt x="296527" y="266456"/>
                    <a:pt x="290236" y="271435"/>
                    <a:pt x="277653" y="284199"/>
                  </a:cubicBezTo>
                  <a:cubicBezTo>
                    <a:pt x="259538" y="301481"/>
                    <a:pt x="239052" y="316096"/>
                    <a:pt x="216819" y="327606"/>
                  </a:cubicBezTo>
                  <a:cubicBezTo>
                    <a:pt x="196677" y="337066"/>
                    <a:pt x="155714" y="331182"/>
                    <a:pt x="130502" y="325932"/>
                  </a:cubicBezTo>
                  <a:cubicBezTo>
                    <a:pt x="105291" y="320681"/>
                    <a:pt x="84198" y="298774"/>
                    <a:pt x="72023" y="294248"/>
                  </a:cubicBezTo>
                  <a:cubicBezTo>
                    <a:pt x="59847" y="289721"/>
                    <a:pt x="57855" y="297054"/>
                    <a:pt x="52288" y="298774"/>
                  </a:cubicBezTo>
                  <a:cubicBezTo>
                    <a:pt x="46720" y="300494"/>
                    <a:pt x="42013" y="295108"/>
                    <a:pt x="34545" y="299181"/>
                  </a:cubicBezTo>
                  <a:cubicBezTo>
                    <a:pt x="24279" y="305772"/>
                    <a:pt x="16661" y="315775"/>
                    <a:pt x="13045" y="327425"/>
                  </a:cubicBezTo>
                  <a:cubicBezTo>
                    <a:pt x="11370" y="334668"/>
                    <a:pt x="9378" y="341004"/>
                    <a:pt x="11687" y="344852"/>
                  </a:cubicBezTo>
                  <a:cubicBezTo>
                    <a:pt x="13995" y="348699"/>
                    <a:pt x="10601" y="353452"/>
                    <a:pt x="8202" y="355896"/>
                  </a:cubicBezTo>
                  <a:cubicBezTo>
                    <a:pt x="4947" y="359119"/>
                    <a:pt x="3535" y="363763"/>
                    <a:pt x="4445" y="368253"/>
                  </a:cubicBezTo>
                  <a:cubicBezTo>
                    <a:pt x="5395" y="374273"/>
                    <a:pt x="13497" y="375812"/>
                    <a:pt x="7568" y="383054"/>
                  </a:cubicBezTo>
                  <a:cubicBezTo>
                    <a:pt x="1639" y="390296"/>
                    <a:pt x="7251" y="416141"/>
                    <a:pt x="5395" y="426868"/>
                  </a:cubicBezTo>
                  <a:cubicBezTo>
                    <a:pt x="3539" y="437596"/>
                    <a:pt x="7568" y="454026"/>
                    <a:pt x="2861" y="463713"/>
                  </a:cubicBezTo>
                  <a:cubicBezTo>
                    <a:pt x="1734" y="466143"/>
                    <a:pt x="751" y="468637"/>
                    <a:pt x="-82" y="471181"/>
                  </a:cubicBezTo>
                  <a:cubicBezTo>
                    <a:pt x="5142" y="472516"/>
                    <a:pt x="10189" y="474481"/>
                    <a:pt x="14946" y="477020"/>
                  </a:cubicBezTo>
                  <a:cubicBezTo>
                    <a:pt x="20920" y="480641"/>
                    <a:pt x="26850" y="478921"/>
                    <a:pt x="41515" y="471905"/>
                  </a:cubicBezTo>
                  <a:cubicBezTo>
                    <a:pt x="52224" y="467388"/>
                    <a:pt x="63273" y="463726"/>
                    <a:pt x="74557" y="460951"/>
                  </a:cubicBezTo>
                  <a:cubicBezTo>
                    <a:pt x="82659" y="458734"/>
                    <a:pt x="90354" y="456425"/>
                    <a:pt x="96283" y="454388"/>
                  </a:cubicBezTo>
                  <a:cubicBezTo>
                    <a:pt x="100402" y="452849"/>
                    <a:pt x="104612" y="451129"/>
                    <a:pt x="108686" y="449455"/>
                  </a:cubicBezTo>
                  <a:cubicBezTo>
                    <a:pt x="119187" y="444928"/>
                    <a:pt x="129145" y="440990"/>
                    <a:pt x="136568" y="440855"/>
                  </a:cubicBezTo>
                  <a:lnTo>
                    <a:pt x="136930" y="440855"/>
                  </a:lnTo>
                  <a:cubicBezTo>
                    <a:pt x="145303" y="440855"/>
                    <a:pt x="148110" y="446739"/>
                    <a:pt x="150147" y="451084"/>
                  </a:cubicBezTo>
                  <a:cubicBezTo>
                    <a:pt x="150672" y="452229"/>
                    <a:pt x="151278" y="453329"/>
                    <a:pt x="151957" y="454388"/>
                  </a:cubicBezTo>
                  <a:cubicBezTo>
                    <a:pt x="154673" y="458055"/>
                    <a:pt x="169429" y="475209"/>
                    <a:pt x="180111" y="486072"/>
                  </a:cubicBezTo>
                  <a:cubicBezTo>
                    <a:pt x="183524" y="489585"/>
                    <a:pt x="186457" y="493523"/>
                    <a:pt x="188847" y="497796"/>
                  </a:cubicBezTo>
                  <a:cubicBezTo>
                    <a:pt x="191653" y="503793"/>
                    <a:pt x="196663" y="508478"/>
                    <a:pt x="202833" y="510877"/>
                  </a:cubicBezTo>
                  <a:cubicBezTo>
                    <a:pt x="222364" y="519019"/>
                    <a:pt x="241365" y="528375"/>
                    <a:pt x="259729" y="538895"/>
                  </a:cubicBezTo>
                  <a:cubicBezTo>
                    <a:pt x="272533" y="546064"/>
                    <a:pt x="284854" y="554062"/>
                    <a:pt x="296618" y="562839"/>
                  </a:cubicBezTo>
                  <a:lnTo>
                    <a:pt x="303996" y="568180"/>
                  </a:lnTo>
                  <a:cubicBezTo>
                    <a:pt x="321015" y="580401"/>
                    <a:pt x="345955" y="597284"/>
                    <a:pt x="358628" y="604390"/>
                  </a:cubicBezTo>
                  <a:lnTo>
                    <a:pt x="364513" y="607830"/>
                  </a:lnTo>
                  <a:cubicBezTo>
                    <a:pt x="389905" y="623374"/>
                    <a:pt x="416429" y="636993"/>
                    <a:pt x="443859" y="648567"/>
                  </a:cubicBezTo>
                  <a:lnTo>
                    <a:pt x="469387" y="658751"/>
                  </a:lnTo>
                  <a:cubicBezTo>
                    <a:pt x="492516" y="668030"/>
                    <a:pt x="510893" y="675408"/>
                    <a:pt x="530899" y="682379"/>
                  </a:cubicBezTo>
                  <a:cubicBezTo>
                    <a:pt x="526373" y="692065"/>
                    <a:pt x="503108" y="742126"/>
                    <a:pt x="496273" y="756882"/>
                  </a:cubicBezTo>
                  <a:cubicBezTo>
                    <a:pt x="487492" y="775983"/>
                    <a:pt x="458071" y="839668"/>
                    <a:pt x="449879" y="856868"/>
                  </a:cubicBezTo>
                  <a:cubicBezTo>
                    <a:pt x="442682" y="871940"/>
                    <a:pt x="442591" y="909509"/>
                    <a:pt x="442682" y="918244"/>
                  </a:cubicBezTo>
                  <a:lnTo>
                    <a:pt x="464816" y="918244"/>
                  </a:lnTo>
                  <a:cubicBezTo>
                    <a:pt x="465789" y="918240"/>
                    <a:pt x="466599" y="918991"/>
                    <a:pt x="466671" y="919964"/>
                  </a:cubicBezTo>
                  <a:lnTo>
                    <a:pt x="469116" y="957261"/>
                  </a:lnTo>
                  <a:lnTo>
                    <a:pt x="480567" y="958574"/>
                  </a:lnTo>
                  <a:cubicBezTo>
                    <a:pt x="481563" y="958669"/>
                    <a:pt x="482292" y="959551"/>
                    <a:pt x="482197" y="960547"/>
                  </a:cubicBezTo>
                  <a:cubicBezTo>
                    <a:pt x="482197" y="960552"/>
                    <a:pt x="482197" y="960561"/>
                    <a:pt x="482197" y="960565"/>
                  </a:cubicBezTo>
                  <a:cubicBezTo>
                    <a:pt x="482197" y="961471"/>
                    <a:pt x="480295" y="982608"/>
                    <a:pt x="478847" y="990167"/>
                  </a:cubicBezTo>
                  <a:lnTo>
                    <a:pt x="473868" y="1014972"/>
                  </a:lnTo>
                  <a:cubicBezTo>
                    <a:pt x="473773" y="1015470"/>
                    <a:pt x="473479" y="1015913"/>
                    <a:pt x="473053" y="1016194"/>
                  </a:cubicBezTo>
                  <a:cubicBezTo>
                    <a:pt x="472637" y="1016465"/>
                    <a:pt x="472135" y="1016560"/>
                    <a:pt x="471650" y="1016465"/>
                  </a:cubicBezTo>
                  <a:lnTo>
                    <a:pt x="439966" y="1009585"/>
                  </a:lnTo>
                  <a:lnTo>
                    <a:pt x="437069" y="1072546"/>
                  </a:lnTo>
                  <a:cubicBezTo>
                    <a:pt x="449159" y="1076009"/>
                    <a:pt x="461511" y="1078494"/>
                    <a:pt x="474004" y="1079969"/>
                  </a:cubicBezTo>
                  <a:cubicBezTo>
                    <a:pt x="488443" y="1080920"/>
                    <a:pt x="507996" y="1084043"/>
                    <a:pt x="508223" y="1084088"/>
                  </a:cubicBezTo>
                  <a:cubicBezTo>
                    <a:pt x="508734" y="1084152"/>
                    <a:pt x="509191" y="1084455"/>
                    <a:pt x="509445" y="1084903"/>
                  </a:cubicBezTo>
                  <a:cubicBezTo>
                    <a:pt x="509753" y="1085319"/>
                    <a:pt x="509857" y="1085854"/>
                    <a:pt x="509716" y="1086352"/>
                  </a:cubicBezTo>
                  <a:cubicBezTo>
                    <a:pt x="508467" y="1090905"/>
                    <a:pt x="507951" y="1095626"/>
                    <a:pt x="508178" y="1100338"/>
                  </a:cubicBezTo>
                  <a:cubicBezTo>
                    <a:pt x="509273" y="1104117"/>
                    <a:pt x="510884" y="1107729"/>
                    <a:pt x="512975" y="1111065"/>
                  </a:cubicBezTo>
                  <a:cubicBezTo>
                    <a:pt x="513478" y="1111934"/>
                    <a:pt x="513220" y="1113043"/>
                    <a:pt x="512387" y="1113600"/>
                  </a:cubicBezTo>
                  <a:lnTo>
                    <a:pt x="490525" y="1127993"/>
                  </a:lnTo>
                  <a:cubicBezTo>
                    <a:pt x="492833" y="1137680"/>
                    <a:pt x="503742" y="1183124"/>
                    <a:pt x="502837" y="1190094"/>
                  </a:cubicBezTo>
                  <a:cubicBezTo>
                    <a:pt x="502158" y="1195254"/>
                    <a:pt x="497857" y="1196341"/>
                    <a:pt x="494689" y="1197155"/>
                  </a:cubicBezTo>
                  <a:cubicBezTo>
                    <a:pt x="491521" y="1197970"/>
                    <a:pt x="490163" y="1198423"/>
                    <a:pt x="489439" y="1200052"/>
                  </a:cubicBezTo>
                  <a:lnTo>
                    <a:pt x="488760" y="1201682"/>
                  </a:lnTo>
                  <a:cubicBezTo>
                    <a:pt x="487298" y="1205543"/>
                    <a:pt x="485184" y="1209123"/>
                    <a:pt x="482513" y="1212273"/>
                  </a:cubicBezTo>
                  <a:cubicBezTo>
                    <a:pt x="482731" y="1212486"/>
                    <a:pt x="482889" y="1212749"/>
                    <a:pt x="482966" y="1213043"/>
                  </a:cubicBezTo>
                  <a:cubicBezTo>
                    <a:pt x="482966" y="1213450"/>
                    <a:pt x="488352" y="1251335"/>
                    <a:pt x="490027" y="1258713"/>
                  </a:cubicBezTo>
                  <a:cubicBezTo>
                    <a:pt x="490978" y="1262696"/>
                    <a:pt x="501388" y="1273288"/>
                    <a:pt x="509038" y="1280983"/>
                  </a:cubicBezTo>
                  <a:cubicBezTo>
                    <a:pt x="513460" y="1284903"/>
                    <a:pt x="517407" y="1289320"/>
                    <a:pt x="520806" y="1294154"/>
                  </a:cubicBezTo>
                  <a:cubicBezTo>
                    <a:pt x="522073" y="1297096"/>
                    <a:pt x="518905" y="1307371"/>
                    <a:pt x="510758" y="1331768"/>
                  </a:cubicBezTo>
                  <a:cubicBezTo>
                    <a:pt x="507770" y="1340820"/>
                    <a:pt x="504738" y="1349873"/>
                    <a:pt x="502520" y="1357251"/>
                  </a:cubicBezTo>
                  <a:lnTo>
                    <a:pt x="503018" y="1357251"/>
                  </a:lnTo>
                  <a:lnTo>
                    <a:pt x="710277" y="1411567"/>
                  </a:lnTo>
                  <a:cubicBezTo>
                    <a:pt x="710644" y="1411671"/>
                    <a:pt x="710970" y="1411875"/>
                    <a:pt x="711228" y="1412155"/>
                  </a:cubicBezTo>
                  <a:lnTo>
                    <a:pt x="717338" y="1419397"/>
                  </a:lnTo>
                  <a:lnTo>
                    <a:pt x="726391" y="1416319"/>
                  </a:lnTo>
                  <a:cubicBezTo>
                    <a:pt x="727015" y="1416111"/>
                    <a:pt x="727704" y="1416247"/>
                    <a:pt x="728201" y="1416681"/>
                  </a:cubicBezTo>
                  <a:lnTo>
                    <a:pt x="734583" y="1422022"/>
                  </a:lnTo>
                  <a:lnTo>
                    <a:pt x="740015" y="1415052"/>
                  </a:lnTo>
                  <a:cubicBezTo>
                    <a:pt x="740694" y="1414251"/>
                    <a:pt x="741889" y="1414147"/>
                    <a:pt x="742695" y="1414826"/>
                  </a:cubicBezTo>
                  <a:cubicBezTo>
                    <a:pt x="742876" y="1414975"/>
                    <a:pt x="743025" y="1415161"/>
                    <a:pt x="743138" y="1415369"/>
                  </a:cubicBezTo>
                  <a:lnTo>
                    <a:pt x="746940" y="1422701"/>
                  </a:lnTo>
                  <a:lnTo>
                    <a:pt x="754635" y="1421796"/>
                  </a:lnTo>
                  <a:lnTo>
                    <a:pt x="755993" y="1411884"/>
                  </a:lnTo>
                  <a:cubicBezTo>
                    <a:pt x="756106" y="1410947"/>
                    <a:pt x="756907" y="1410245"/>
                    <a:pt x="757849" y="1410254"/>
                  </a:cubicBezTo>
                  <a:lnTo>
                    <a:pt x="765407" y="1410254"/>
                  </a:lnTo>
                  <a:lnTo>
                    <a:pt x="776407" y="1348244"/>
                  </a:lnTo>
                  <a:cubicBezTo>
                    <a:pt x="776610" y="1347284"/>
                    <a:pt x="777511" y="1346637"/>
                    <a:pt x="778489" y="1346750"/>
                  </a:cubicBezTo>
                  <a:cubicBezTo>
                    <a:pt x="781449" y="1346999"/>
                    <a:pt x="784427" y="1346551"/>
                    <a:pt x="787179" y="1345437"/>
                  </a:cubicBezTo>
                  <a:cubicBezTo>
                    <a:pt x="789813" y="1344509"/>
                    <a:pt x="792240" y="1343079"/>
                    <a:pt x="794331" y="1341228"/>
                  </a:cubicBezTo>
                  <a:cubicBezTo>
                    <a:pt x="794788" y="1340753"/>
                    <a:pt x="795462" y="1340563"/>
                    <a:pt x="796096" y="1340730"/>
                  </a:cubicBezTo>
                  <a:cubicBezTo>
                    <a:pt x="801500" y="1342025"/>
                    <a:pt x="806973" y="1343038"/>
                    <a:pt x="812481" y="1343763"/>
                  </a:cubicBezTo>
                  <a:cubicBezTo>
                    <a:pt x="817551" y="1344442"/>
                    <a:pt x="821534" y="1344804"/>
                    <a:pt x="823344" y="1344985"/>
                  </a:cubicBezTo>
                  <a:cubicBezTo>
                    <a:pt x="822421" y="1337987"/>
                    <a:pt x="820909" y="1331084"/>
                    <a:pt x="818818" y="1324345"/>
                  </a:cubicBezTo>
                  <a:cubicBezTo>
                    <a:pt x="815468" y="1313436"/>
                    <a:pt x="819678" y="1305877"/>
                    <a:pt x="819271" y="1297187"/>
                  </a:cubicBezTo>
                  <a:cubicBezTo>
                    <a:pt x="818863" y="1288496"/>
                    <a:pt x="823435" y="1275325"/>
                    <a:pt x="824295" y="1265276"/>
                  </a:cubicBezTo>
                  <a:cubicBezTo>
                    <a:pt x="825155" y="1255228"/>
                    <a:pt x="830179" y="1246356"/>
                    <a:pt x="833936" y="1237123"/>
                  </a:cubicBezTo>
                  <a:cubicBezTo>
                    <a:pt x="837693" y="1227889"/>
                    <a:pt x="838145" y="1215306"/>
                    <a:pt x="839413" y="1206072"/>
                  </a:cubicBezTo>
                  <a:cubicBezTo>
                    <a:pt x="840680" y="1196839"/>
                    <a:pt x="847379" y="1186292"/>
                    <a:pt x="849506" y="1177511"/>
                  </a:cubicBezTo>
                  <a:cubicBezTo>
                    <a:pt x="851634" y="1168730"/>
                    <a:pt x="852403" y="1152300"/>
                    <a:pt x="859962" y="1140939"/>
                  </a:cubicBezTo>
                  <a:cubicBezTo>
                    <a:pt x="867521" y="1129578"/>
                    <a:pt x="866706" y="1116587"/>
                    <a:pt x="869015" y="1110296"/>
                  </a:cubicBezTo>
                  <a:cubicBezTo>
                    <a:pt x="871323" y="1104004"/>
                    <a:pt x="875940" y="1096445"/>
                    <a:pt x="883182" y="1076620"/>
                  </a:cubicBezTo>
                  <a:cubicBezTo>
                    <a:pt x="889501" y="1059180"/>
                    <a:pt x="893013" y="1040844"/>
                    <a:pt x="893593" y="1022304"/>
                  </a:cubicBezTo>
                  <a:cubicBezTo>
                    <a:pt x="894543" y="1004199"/>
                    <a:pt x="898934" y="990620"/>
                    <a:pt x="898979" y="969075"/>
                  </a:cubicBezTo>
                  <a:cubicBezTo>
                    <a:pt x="898902" y="949956"/>
                    <a:pt x="897205" y="930877"/>
                    <a:pt x="893909" y="912043"/>
                  </a:cubicBezTo>
                  <a:cubicBezTo>
                    <a:pt x="891375" y="897876"/>
                    <a:pt x="894860" y="894753"/>
                    <a:pt x="897712" y="887194"/>
                  </a:cubicBezTo>
                  <a:cubicBezTo>
                    <a:pt x="900563" y="879635"/>
                    <a:pt x="897712" y="868591"/>
                    <a:pt x="893185" y="853790"/>
                  </a:cubicBezTo>
                  <a:cubicBezTo>
                    <a:pt x="888659" y="838989"/>
                    <a:pt x="898843" y="827039"/>
                    <a:pt x="896987" y="810020"/>
                  </a:cubicBezTo>
                  <a:cubicBezTo>
                    <a:pt x="895132" y="793001"/>
                    <a:pt x="902872" y="772859"/>
                    <a:pt x="896987" y="764033"/>
                  </a:cubicBezTo>
                  <a:cubicBezTo>
                    <a:pt x="891103" y="755207"/>
                    <a:pt x="894045" y="741854"/>
                    <a:pt x="889157" y="730041"/>
                  </a:cubicBezTo>
                </a:path>
              </a:pathLst>
            </a:custGeom>
            <a:solidFill>
              <a:srgbClr val="9DC3E6"/>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rihandsfigur: Form 3">
              <a:extLst>
                <a:ext uri="{FF2B5EF4-FFF2-40B4-BE49-F238E27FC236}">
                  <a16:creationId xmlns:a16="http://schemas.microsoft.com/office/drawing/2014/main" id="{1AD8100E-DBA5-2F96-DCE6-D542A8D5E07D}"/>
                </a:ext>
              </a:extLst>
            </p:cNvPr>
            <p:cNvSpPr/>
            <p:nvPr/>
          </p:nvSpPr>
          <p:spPr>
            <a:xfrm>
              <a:off x="2045444" y="2255036"/>
              <a:ext cx="585387" cy="423028"/>
            </a:xfrm>
            <a:custGeom>
              <a:avLst/>
              <a:gdLst>
                <a:gd name="connsiteX0" fmla="*/ 576117 w 585387"/>
                <a:gd name="connsiteY0" fmla="*/ 46587 h 423028"/>
                <a:gd name="connsiteX1" fmla="*/ 561316 w 585387"/>
                <a:gd name="connsiteY1" fmla="*/ 28844 h 423028"/>
                <a:gd name="connsiteX2" fmla="*/ 560818 w 585387"/>
                <a:gd name="connsiteY2" fmla="*/ 27848 h 423028"/>
                <a:gd name="connsiteX3" fmla="*/ 552581 w 585387"/>
                <a:gd name="connsiteY3" fmla="*/ 10513 h 423028"/>
                <a:gd name="connsiteX4" fmla="*/ 522390 w 585387"/>
                <a:gd name="connsiteY4" fmla="*/ 917 h 423028"/>
                <a:gd name="connsiteX5" fmla="*/ 500392 w 585387"/>
                <a:gd name="connsiteY5" fmla="*/ -124 h 423028"/>
                <a:gd name="connsiteX6" fmla="*/ 485410 w 585387"/>
                <a:gd name="connsiteY6" fmla="*/ 29523 h 423028"/>
                <a:gd name="connsiteX7" fmla="*/ 485048 w 585387"/>
                <a:gd name="connsiteY7" fmla="*/ 29976 h 423028"/>
                <a:gd name="connsiteX8" fmla="*/ 416022 w 585387"/>
                <a:gd name="connsiteY8" fmla="*/ 102397 h 423028"/>
                <a:gd name="connsiteX9" fmla="*/ 352654 w 585387"/>
                <a:gd name="connsiteY9" fmla="*/ 128604 h 423028"/>
                <a:gd name="connsiteX10" fmla="*/ 277200 w 585387"/>
                <a:gd name="connsiteY10" fmla="*/ 145487 h 423028"/>
                <a:gd name="connsiteX11" fmla="*/ 272674 w 585387"/>
                <a:gd name="connsiteY11" fmla="*/ 147162 h 423028"/>
                <a:gd name="connsiteX12" fmla="*/ 262309 w 585387"/>
                <a:gd name="connsiteY12" fmla="*/ 151281 h 423028"/>
                <a:gd name="connsiteX13" fmla="*/ 243524 w 585387"/>
                <a:gd name="connsiteY13" fmla="*/ 158478 h 423028"/>
                <a:gd name="connsiteX14" fmla="*/ 219625 w 585387"/>
                <a:gd name="connsiteY14" fmla="*/ 164498 h 423028"/>
                <a:gd name="connsiteX15" fmla="*/ 195908 w 585387"/>
                <a:gd name="connsiteY15" fmla="*/ 164498 h 423028"/>
                <a:gd name="connsiteX16" fmla="*/ 187489 w 585387"/>
                <a:gd name="connsiteY16" fmla="*/ 205823 h 423028"/>
                <a:gd name="connsiteX17" fmla="*/ 152817 w 585387"/>
                <a:gd name="connsiteY17" fmla="*/ 234520 h 423028"/>
                <a:gd name="connsiteX18" fmla="*/ 133807 w 585387"/>
                <a:gd name="connsiteY18" fmla="*/ 256110 h 423028"/>
                <a:gd name="connsiteX19" fmla="*/ 132132 w 585387"/>
                <a:gd name="connsiteY19" fmla="*/ 275528 h 423028"/>
                <a:gd name="connsiteX20" fmla="*/ 131543 w 585387"/>
                <a:gd name="connsiteY20" fmla="*/ 277112 h 423028"/>
                <a:gd name="connsiteX21" fmla="*/ 129869 w 585387"/>
                <a:gd name="connsiteY21" fmla="*/ 277565 h 423028"/>
                <a:gd name="connsiteX22" fmla="*/ 122400 w 585387"/>
                <a:gd name="connsiteY22" fmla="*/ 275709 h 423028"/>
                <a:gd name="connsiteX23" fmla="*/ 109681 w 585387"/>
                <a:gd name="connsiteY23" fmla="*/ 286165 h 423028"/>
                <a:gd name="connsiteX24" fmla="*/ 110451 w 585387"/>
                <a:gd name="connsiteY24" fmla="*/ 289831 h 423028"/>
                <a:gd name="connsiteX25" fmla="*/ 109319 w 585387"/>
                <a:gd name="connsiteY25" fmla="*/ 292049 h 423028"/>
                <a:gd name="connsiteX26" fmla="*/ 72883 w 585387"/>
                <a:gd name="connsiteY26" fmla="*/ 306488 h 423028"/>
                <a:gd name="connsiteX27" fmla="*/ 70619 w 585387"/>
                <a:gd name="connsiteY27" fmla="*/ 305764 h 423028"/>
                <a:gd name="connsiteX28" fmla="*/ 68085 w 585387"/>
                <a:gd name="connsiteY28" fmla="*/ 301871 h 423028"/>
                <a:gd name="connsiteX29" fmla="*/ 35631 w 585387"/>
                <a:gd name="connsiteY29" fmla="*/ 310924 h 423028"/>
                <a:gd name="connsiteX30" fmla="*/ 30199 w 585387"/>
                <a:gd name="connsiteY30" fmla="*/ 311150 h 423028"/>
                <a:gd name="connsiteX31" fmla="*/ -82 w 585387"/>
                <a:gd name="connsiteY31" fmla="*/ 305537 h 423028"/>
                <a:gd name="connsiteX32" fmla="*/ 17073 w 585387"/>
                <a:gd name="connsiteY32" fmla="*/ 350484 h 423028"/>
                <a:gd name="connsiteX33" fmla="*/ 45272 w 585387"/>
                <a:gd name="connsiteY33" fmla="*/ 422904 h 423028"/>
                <a:gd name="connsiteX34" fmla="*/ 71751 w 585387"/>
                <a:gd name="connsiteY34" fmla="*/ 400907 h 423028"/>
                <a:gd name="connsiteX35" fmla="*/ 110723 w 585387"/>
                <a:gd name="connsiteY35" fmla="*/ 364289 h 423028"/>
                <a:gd name="connsiteX36" fmla="*/ 109772 w 585387"/>
                <a:gd name="connsiteY36" fmla="*/ 334823 h 423028"/>
                <a:gd name="connsiteX37" fmla="*/ 113846 w 585387"/>
                <a:gd name="connsiteY37" fmla="*/ 313594 h 423028"/>
                <a:gd name="connsiteX38" fmla="*/ 118734 w 585387"/>
                <a:gd name="connsiteY38" fmla="*/ 337991 h 423028"/>
                <a:gd name="connsiteX39" fmla="*/ 124573 w 585387"/>
                <a:gd name="connsiteY39" fmla="*/ 352611 h 423028"/>
                <a:gd name="connsiteX40" fmla="*/ 152908 w 585387"/>
                <a:gd name="connsiteY40" fmla="*/ 318302 h 423028"/>
                <a:gd name="connsiteX41" fmla="*/ 195138 w 585387"/>
                <a:gd name="connsiteY41" fmla="*/ 287749 h 423028"/>
                <a:gd name="connsiteX42" fmla="*/ 243298 w 585387"/>
                <a:gd name="connsiteY42" fmla="*/ 277474 h 423028"/>
                <a:gd name="connsiteX43" fmla="*/ 249409 w 585387"/>
                <a:gd name="connsiteY43" fmla="*/ 245790 h 423028"/>
                <a:gd name="connsiteX44" fmla="*/ 250676 w 585387"/>
                <a:gd name="connsiteY44" fmla="*/ 203198 h 423028"/>
                <a:gd name="connsiteX45" fmla="*/ 264798 w 585387"/>
                <a:gd name="connsiteY45" fmla="*/ 184640 h 423028"/>
                <a:gd name="connsiteX46" fmla="*/ 264798 w 585387"/>
                <a:gd name="connsiteY46" fmla="*/ 184640 h 423028"/>
                <a:gd name="connsiteX47" fmla="*/ 267876 w 585387"/>
                <a:gd name="connsiteY47" fmla="*/ 193692 h 423028"/>
                <a:gd name="connsiteX48" fmla="*/ 264074 w 585387"/>
                <a:gd name="connsiteY48" fmla="*/ 234429 h 423028"/>
                <a:gd name="connsiteX49" fmla="*/ 267876 w 585387"/>
                <a:gd name="connsiteY49" fmla="*/ 261904 h 423028"/>
                <a:gd name="connsiteX50" fmla="*/ 285529 w 585387"/>
                <a:gd name="connsiteY50" fmla="*/ 272495 h 423028"/>
                <a:gd name="connsiteX51" fmla="*/ 319702 w 585387"/>
                <a:gd name="connsiteY51" fmla="*/ 269010 h 423028"/>
                <a:gd name="connsiteX52" fmla="*/ 352292 w 585387"/>
                <a:gd name="connsiteY52" fmla="*/ 261904 h 423028"/>
                <a:gd name="connsiteX53" fmla="*/ 356048 w 585387"/>
                <a:gd name="connsiteY53" fmla="*/ 244432 h 423028"/>
                <a:gd name="connsiteX54" fmla="*/ 359217 w 585387"/>
                <a:gd name="connsiteY54" fmla="*/ 230853 h 423028"/>
                <a:gd name="connsiteX55" fmla="*/ 364965 w 585387"/>
                <a:gd name="connsiteY55" fmla="*/ 218225 h 423028"/>
                <a:gd name="connsiteX56" fmla="*/ 377956 w 585387"/>
                <a:gd name="connsiteY56" fmla="*/ 242712 h 423028"/>
                <a:gd name="connsiteX57" fmla="*/ 389860 w 585387"/>
                <a:gd name="connsiteY57" fmla="*/ 240042 h 423028"/>
                <a:gd name="connsiteX58" fmla="*/ 387778 w 585387"/>
                <a:gd name="connsiteY58" fmla="*/ 225558 h 423028"/>
                <a:gd name="connsiteX59" fmla="*/ 378182 w 585387"/>
                <a:gd name="connsiteY59" fmla="*/ 203922 h 423028"/>
                <a:gd name="connsiteX60" fmla="*/ 383161 w 585387"/>
                <a:gd name="connsiteY60" fmla="*/ 193511 h 423028"/>
                <a:gd name="connsiteX61" fmla="*/ 396740 w 585387"/>
                <a:gd name="connsiteY61" fmla="*/ 212431 h 423028"/>
                <a:gd name="connsiteX62" fmla="*/ 414573 w 585387"/>
                <a:gd name="connsiteY62" fmla="*/ 222163 h 423028"/>
                <a:gd name="connsiteX63" fmla="*/ 454405 w 585387"/>
                <a:gd name="connsiteY63" fmla="*/ 200120 h 423028"/>
                <a:gd name="connsiteX64" fmla="*/ 473325 w 585387"/>
                <a:gd name="connsiteY64" fmla="*/ 202609 h 423028"/>
                <a:gd name="connsiteX65" fmla="*/ 482785 w 585387"/>
                <a:gd name="connsiteY65" fmla="*/ 171513 h 423028"/>
                <a:gd name="connsiteX66" fmla="*/ 462643 w 585387"/>
                <a:gd name="connsiteY66" fmla="*/ 158930 h 423028"/>
                <a:gd name="connsiteX67" fmla="*/ 451282 w 585387"/>
                <a:gd name="connsiteY67" fmla="*/ 148610 h 423028"/>
                <a:gd name="connsiteX68" fmla="*/ 439966 w 585387"/>
                <a:gd name="connsiteY68" fmla="*/ 135846 h 423028"/>
                <a:gd name="connsiteX69" fmla="*/ 450875 w 585387"/>
                <a:gd name="connsiteY69" fmla="*/ 103076 h 423028"/>
                <a:gd name="connsiteX70" fmla="*/ 461783 w 585387"/>
                <a:gd name="connsiteY70" fmla="*/ 65779 h 423028"/>
                <a:gd name="connsiteX71" fmla="*/ 473325 w 585387"/>
                <a:gd name="connsiteY71" fmla="*/ 55821 h 423028"/>
                <a:gd name="connsiteX72" fmla="*/ 479965 w 585387"/>
                <a:gd name="connsiteY72" fmla="*/ 66766 h 423028"/>
                <a:gd name="connsiteX73" fmla="*/ 479436 w 585387"/>
                <a:gd name="connsiteY73" fmla="*/ 68314 h 423028"/>
                <a:gd name="connsiteX74" fmla="*/ 465178 w 585387"/>
                <a:gd name="connsiteY74" fmla="*/ 105610 h 423028"/>
                <a:gd name="connsiteX75" fmla="*/ 467667 w 585387"/>
                <a:gd name="connsiteY75" fmla="*/ 124078 h 423028"/>
                <a:gd name="connsiteX76" fmla="*/ 484279 w 585387"/>
                <a:gd name="connsiteY76" fmla="*/ 120502 h 423028"/>
                <a:gd name="connsiteX77" fmla="*/ 496138 w 585387"/>
                <a:gd name="connsiteY77" fmla="*/ 80399 h 423028"/>
                <a:gd name="connsiteX78" fmla="*/ 512840 w 585387"/>
                <a:gd name="connsiteY78" fmla="*/ 48715 h 423028"/>
                <a:gd name="connsiteX79" fmla="*/ 525332 w 585387"/>
                <a:gd name="connsiteY79" fmla="*/ 55957 h 423028"/>
                <a:gd name="connsiteX80" fmla="*/ 515872 w 585387"/>
                <a:gd name="connsiteY80" fmla="*/ 81259 h 423028"/>
                <a:gd name="connsiteX81" fmla="*/ 501162 w 585387"/>
                <a:gd name="connsiteY81" fmla="*/ 115930 h 423028"/>
                <a:gd name="connsiteX82" fmla="*/ 508811 w 585387"/>
                <a:gd name="connsiteY82" fmla="*/ 119144 h 423028"/>
                <a:gd name="connsiteX83" fmla="*/ 543075 w 585387"/>
                <a:gd name="connsiteY83" fmla="*/ 79358 h 423028"/>
                <a:gd name="connsiteX84" fmla="*/ 556654 w 585387"/>
                <a:gd name="connsiteY84" fmla="*/ 71708 h 423028"/>
                <a:gd name="connsiteX85" fmla="*/ 561407 w 585387"/>
                <a:gd name="connsiteY85" fmla="*/ 80444 h 423028"/>
                <a:gd name="connsiteX86" fmla="*/ 542804 w 585387"/>
                <a:gd name="connsiteY86" fmla="*/ 102668 h 423028"/>
                <a:gd name="connsiteX87" fmla="*/ 514152 w 585387"/>
                <a:gd name="connsiteY87" fmla="*/ 136706 h 423028"/>
                <a:gd name="connsiteX88" fmla="*/ 510984 w 585387"/>
                <a:gd name="connsiteY88" fmla="*/ 151507 h 423028"/>
                <a:gd name="connsiteX89" fmla="*/ 525513 w 585387"/>
                <a:gd name="connsiteY89" fmla="*/ 142455 h 423028"/>
                <a:gd name="connsiteX90" fmla="*/ 563806 w 585387"/>
                <a:gd name="connsiteY90" fmla="*/ 99726 h 423028"/>
                <a:gd name="connsiteX91" fmla="*/ 585306 w 585387"/>
                <a:gd name="connsiteY91" fmla="*/ 72976 h 423028"/>
                <a:gd name="connsiteX92" fmla="*/ 576117 w 585387"/>
                <a:gd name="connsiteY92" fmla="*/ 46587 h 42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85387" h="423028">
                  <a:moveTo>
                    <a:pt x="576117" y="46587"/>
                  </a:moveTo>
                  <a:cubicBezTo>
                    <a:pt x="568604" y="36810"/>
                    <a:pt x="561362" y="28935"/>
                    <a:pt x="561316" y="28844"/>
                  </a:cubicBezTo>
                  <a:cubicBezTo>
                    <a:pt x="561049" y="28573"/>
                    <a:pt x="560873" y="28224"/>
                    <a:pt x="560818" y="27848"/>
                  </a:cubicBezTo>
                  <a:cubicBezTo>
                    <a:pt x="559863" y="21376"/>
                    <a:pt x="556994" y="15342"/>
                    <a:pt x="552581" y="10513"/>
                  </a:cubicBezTo>
                  <a:cubicBezTo>
                    <a:pt x="545610" y="3949"/>
                    <a:pt x="532801" y="1958"/>
                    <a:pt x="522390" y="917"/>
                  </a:cubicBezTo>
                  <a:cubicBezTo>
                    <a:pt x="513745" y="57"/>
                    <a:pt x="503742" y="-79"/>
                    <a:pt x="500392" y="-124"/>
                  </a:cubicBezTo>
                  <a:lnTo>
                    <a:pt x="485410" y="29523"/>
                  </a:lnTo>
                  <a:cubicBezTo>
                    <a:pt x="485315" y="29695"/>
                    <a:pt x="485193" y="29844"/>
                    <a:pt x="485048" y="29976"/>
                  </a:cubicBezTo>
                  <a:cubicBezTo>
                    <a:pt x="484505" y="30519"/>
                    <a:pt x="430099" y="86600"/>
                    <a:pt x="416022" y="102397"/>
                  </a:cubicBezTo>
                  <a:cubicBezTo>
                    <a:pt x="401945" y="118194"/>
                    <a:pt x="390177" y="127970"/>
                    <a:pt x="352654" y="128604"/>
                  </a:cubicBezTo>
                  <a:cubicBezTo>
                    <a:pt x="318571" y="129193"/>
                    <a:pt x="298338" y="137114"/>
                    <a:pt x="277200" y="145487"/>
                  </a:cubicBezTo>
                  <a:lnTo>
                    <a:pt x="272674" y="147162"/>
                  </a:lnTo>
                  <a:lnTo>
                    <a:pt x="262309" y="151281"/>
                  </a:lnTo>
                  <a:cubicBezTo>
                    <a:pt x="255474" y="153997"/>
                    <a:pt x="249273" y="156441"/>
                    <a:pt x="243524" y="158478"/>
                  </a:cubicBezTo>
                  <a:cubicBezTo>
                    <a:pt x="235780" y="161275"/>
                    <a:pt x="227773" y="163289"/>
                    <a:pt x="219625" y="164498"/>
                  </a:cubicBezTo>
                  <a:cubicBezTo>
                    <a:pt x="210166" y="164996"/>
                    <a:pt x="200117" y="164498"/>
                    <a:pt x="195908" y="164498"/>
                  </a:cubicBezTo>
                  <a:cubicBezTo>
                    <a:pt x="196270" y="171830"/>
                    <a:pt x="196722" y="195820"/>
                    <a:pt x="187489" y="205823"/>
                  </a:cubicBezTo>
                  <a:cubicBezTo>
                    <a:pt x="177526" y="217166"/>
                    <a:pt x="165821" y="226852"/>
                    <a:pt x="152817" y="234520"/>
                  </a:cubicBezTo>
                  <a:cubicBezTo>
                    <a:pt x="141139" y="240902"/>
                    <a:pt x="136160" y="244613"/>
                    <a:pt x="133807" y="256110"/>
                  </a:cubicBezTo>
                  <a:cubicBezTo>
                    <a:pt x="132354" y="262474"/>
                    <a:pt x="131788" y="269010"/>
                    <a:pt x="132132" y="275528"/>
                  </a:cubicBezTo>
                  <a:cubicBezTo>
                    <a:pt x="132227" y="276121"/>
                    <a:pt x="132005" y="276723"/>
                    <a:pt x="131543" y="277112"/>
                  </a:cubicBezTo>
                  <a:cubicBezTo>
                    <a:pt x="131091" y="277524"/>
                    <a:pt x="130466" y="277692"/>
                    <a:pt x="129869" y="277565"/>
                  </a:cubicBezTo>
                  <a:lnTo>
                    <a:pt x="122400" y="275709"/>
                  </a:lnTo>
                  <a:cubicBezTo>
                    <a:pt x="117969" y="278954"/>
                    <a:pt x="113723" y="282444"/>
                    <a:pt x="109681" y="286165"/>
                  </a:cubicBezTo>
                  <a:cubicBezTo>
                    <a:pt x="109681" y="287070"/>
                    <a:pt x="110179" y="288790"/>
                    <a:pt x="110451" y="289831"/>
                  </a:cubicBezTo>
                  <a:cubicBezTo>
                    <a:pt x="110659" y="290745"/>
                    <a:pt x="110184" y="291678"/>
                    <a:pt x="109319" y="292049"/>
                  </a:cubicBezTo>
                  <a:lnTo>
                    <a:pt x="72883" y="306488"/>
                  </a:lnTo>
                  <a:cubicBezTo>
                    <a:pt x="72054" y="306845"/>
                    <a:pt x="71086" y="306538"/>
                    <a:pt x="70619" y="305764"/>
                  </a:cubicBezTo>
                  <a:lnTo>
                    <a:pt x="68085" y="301871"/>
                  </a:lnTo>
                  <a:cubicBezTo>
                    <a:pt x="57719" y="306321"/>
                    <a:pt x="46802" y="309362"/>
                    <a:pt x="35631" y="310924"/>
                  </a:cubicBezTo>
                  <a:cubicBezTo>
                    <a:pt x="33825" y="311091"/>
                    <a:pt x="32015" y="311168"/>
                    <a:pt x="30199" y="311150"/>
                  </a:cubicBezTo>
                  <a:cubicBezTo>
                    <a:pt x="19875" y="310856"/>
                    <a:pt x="9659" y="308964"/>
                    <a:pt x="-82" y="305537"/>
                  </a:cubicBezTo>
                  <a:cubicBezTo>
                    <a:pt x="4897" y="322466"/>
                    <a:pt x="10465" y="339530"/>
                    <a:pt x="17073" y="350484"/>
                  </a:cubicBezTo>
                  <a:cubicBezTo>
                    <a:pt x="28434" y="369313"/>
                    <a:pt x="39705" y="403849"/>
                    <a:pt x="45272" y="422904"/>
                  </a:cubicBezTo>
                  <a:cubicBezTo>
                    <a:pt x="52107" y="417926"/>
                    <a:pt x="56859" y="411725"/>
                    <a:pt x="71751" y="400907"/>
                  </a:cubicBezTo>
                  <a:cubicBezTo>
                    <a:pt x="86344" y="390523"/>
                    <a:pt x="99452" y="378207"/>
                    <a:pt x="110723" y="364289"/>
                  </a:cubicBezTo>
                  <a:cubicBezTo>
                    <a:pt x="112759" y="360487"/>
                    <a:pt x="110089" y="347587"/>
                    <a:pt x="109772" y="334823"/>
                  </a:cubicBezTo>
                  <a:cubicBezTo>
                    <a:pt x="109455" y="322058"/>
                    <a:pt x="106920" y="313594"/>
                    <a:pt x="113846" y="313594"/>
                  </a:cubicBezTo>
                  <a:cubicBezTo>
                    <a:pt x="120771" y="313594"/>
                    <a:pt x="118734" y="329346"/>
                    <a:pt x="118734" y="337991"/>
                  </a:cubicBezTo>
                  <a:cubicBezTo>
                    <a:pt x="118734" y="346636"/>
                    <a:pt x="118734" y="353562"/>
                    <a:pt x="124573" y="352611"/>
                  </a:cubicBezTo>
                  <a:cubicBezTo>
                    <a:pt x="130412" y="351660"/>
                    <a:pt x="137156" y="339711"/>
                    <a:pt x="152908" y="318302"/>
                  </a:cubicBezTo>
                  <a:cubicBezTo>
                    <a:pt x="168659" y="296892"/>
                    <a:pt x="184592" y="293407"/>
                    <a:pt x="195138" y="287749"/>
                  </a:cubicBezTo>
                  <a:cubicBezTo>
                    <a:pt x="205684" y="282091"/>
                    <a:pt x="235105" y="281050"/>
                    <a:pt x="243298" y="277474"/>
                  </a:cubicBezTo>
                  <a:cubicBezTo>
                    <a:pt x="251491" y="273898"/>
                    <a:pt x="247824" y="256472"/>
                    <a:pt x="249409" y="245790"/>
                  </a:cubicBezTo>
                  <a:cubicBezTo>
                    <a:pt x="250993" y="235108"/>
                    <a:pt x="248367" y="215781"/>
                    <a:pt x="250676" y="203198"/>
                  </a:cubicBezTo>
                  <a:cubicBezTo>
                    <a:pt x="252622" y="192516"/>
                    <a:pt x="253030" y="184368"/>
                    <a:pt x="264798" y="184640"/>
                  </a:cubicBezTo>
                  <a:lnTo>
                    <a:pt x="264798" y="184640"/>
                  </a:lnTo>
                  <a:cubicBezTo>
                    <a:pt x="267876" y="185590"/>
                    <a:pt x="269551" y="188396"/>
                    <a:pt x="267876" y="193692"/>
                  </a:cubicBezTo>
                  <a:cubicBezTo>
                    <a:pt x="265567" y="200618"/>
                    <a:pt x="261177" y="229903"/>
                    <a:pt x="264074" y="234429"/>
                  </a:cubicBezTo>
                  <a:cubicBezTo>
                    <a:pt x="266971" y="238955"/>
                    <a:pt x="265794" y="254345"/>
                    <a:pt x="267876" y="261904"/>
                  </a:cubicBezTo>
                  <a:cubicBezTo>
                    <a:pt x="269958" y="269463"/>
                    <a:pt x="277336" y="270413"/>
                    <a:pt x="285529" y="272495"/>
                  </a:cubicBezTo>
                  <a:cubicBezTo>
                    <a:pt x="293721" y="274578"/>
                    <a:pt x="306757" y="271681"/>
                    <a:pt x="319702" y="269010"/>
                  </a:cubicBezTo>
                  <a:cubicBezTo>
                    <a:pt x="332647" y="266340"/>
                    <a:pt x="345366" y="264756"/>
                    <a:pt x="352292" y="261904"/>
                  </a:cubicBezTo>
                  <a:cubicBezTo>
                    <a:pt x="359217" y="259052"/>
                    <a:pt x="351024" y="246786"/>
                    <a:pt x="356048" y="244432"/>
                  </a:cubicBezTo>
                  <a:cubicBezTo>
                    <a:pt x="361072" y="242079"/>
                    <a:pt x="359941" y="235923"/>
                    <a:pt x="359217" y="230853"/>
                  </a:cubicBezTo>
                  <a:cubicBezTo>
                    <a:pt x="358492" y="225784"/>
                    <a:pt x="360258" y="219492"/>
                    <a:pt x="364965" y="218225"/>
                  </a:cubicBezTo>
                  <a:cubicBezTo>
                    <a:pt x="369673" y="216957"/>
                    <a:pt x="376281" y="239091"/>
                    <a:pt x="377956" y="242712"/>
                  </a:cubicBezTo>
                  <a:cubicBezTo>
                    <a:pt x="379631" y="246333"/>
                    <a:pt x="383931" y="243980"/>
                    <a:pt x="389860" y="240042"/>
                  </a:cubicBezTo>
                  <a:cubicBezTo>
                    <a:pt x="395789" y="236104"/>
                    <a:pt x="389860" y="229948"/>
                    <a:pt x="387778" y="225558"/>
                  </a:cubicBezTo>
                  <a:cubicBezTo>
                    <a:pt x="385696" y="221167"/>
                    <a:pt x="380174" y="208720"/>
                    <a:pt x="378182" y="203922"/>
                  </a:cubicBezTo>
                  <a:cubicBezTo>
                    <a:pt x="376190" y="199124"/>
                    <a:pt x="377005" y="195865"/>
                    <a:pt x="383161" y="193511"/>
                  </a:cubicBezTo>
                  <a:cubicBezTo>
                    <a:pt x="389317" y="191158"/>
                    <a:pt x="392893" y="203741"/>
                    <a:pt x="396740" y="212431"/>
                  </a:cubicBezTo>
                  <a:cubicBezTo>
                    <a:pt x="400587" y="221122"/>
                    <a:pt x="402126" y="228319"/>
                    <a:pt x="414573" y="222163"/>
                  </a:cubicBezTo>
                  <a:cubicBezTo>
                    <a:pt x="427021" y="216007"/>
                    <a:pt x="445714" y="204058"/>
                    <a:pt x="454405" y="200120"/>
                  </a:cubicBezTo>
                  <a:cubicBezTo>
                    <a:pt x="463096" y="196182"/>
                    <a:pt x="468934" y="206366"/>
                    <a:pt x="473325" y="202609"/>
                  </a:cubicBezTo>
                  <a:cubicBezTo>
                    <a:pt x="477716" y="198852"/>
                    <a:pt x="484279" y="178846"/>
                    <a:pt x="482785" y="171513"/>
                  </a:cubicBezTo>
                  <a:cubicBezTo>
                    <a:pt x="481291" y="164181"/>
                    <a:pt x="468301" y="160605"/>
                    <a:pt x="462643" y="158930"/>
                  </a:cubicBezTo>
                  <a:cubicBezTo>
                    <a:pt x="456985" y="157256"/>
                    <a:pt x="458660" y="150964"/>
                    <a:pt x="451282" y="148610"/>
                  </a:cubicBezTo>
                  <a:cubicBezTo>
                    <a:pt x="443904" y="146257"/>
                    <a:pt x="437703" y="141911"/>
                    <a:pt x="439966" y="135846"/>
                  </a:cubicBezTo>
                  <a:cubicBezTo>
                    <a:pt x="442229" y="129781"/>
                    <a:pt x="445398" y="113758"/>
                    <a:pt x="450875" y="103076"/>
                  </a:cubicBezTo>
                  <a:cubicBezTo>
                    <a:pt x="456351" y="92394"/>
                    <a:pt x="459384" y="73157"/>
                    <a:pt x="461783" y="65779"/>
                  </a:cubicBezTo>
                  <a:cubicBezTo>
                    <a:pt x="464182" y="58401"/>
                    <a:pt x="467984" y="53739"/>
                    <a:pt x="473325" y="55821"/>
                  </a:cubicBezTo>
                  <a:cubicBezTo>
                    <a:pt x="478182" y="57011"/>
                    <a:pt x="481156" y="61909"/>
                    <a:pt x="479965" y="66766"/>
                  </a:cubicBezTo>
                  <a:cubicBezTo>
                    <a:pt x="479838" y="67295"/>
                    <a:pt x="479657" y="67816"/>
                    <a:pt x="479436" y="68314"/>
                  </a:cubicBezTo>
                  <a:cubicBezTo>
                    <a:pt x="477444" y="75148"/>
                    <a:pt x="466626" y="97825"/>
                    <a:pt x="465178" y="105610"/>
                  </a:cubicBezTo>
                  <a:cubicBezTo>
                    <a:pt x="463661" y="111861"/>
                    <a:pt x="464548" y="118451"/>
                    <a:pt x="467667" y="124078"/>
                  </a:cubicBezTo>
                  <a:cubicBezTo>
                    <a:pt x="470202" y="127201"/>
                    <a:pt x="483192" y="126160"/>
                    <a:pt x="484279" y="120502"/>
                  </a:cubicBezTo>
                  <a:cubicBezTo>
                    <a:pt x="485365" y="114844"/>
                    <a:pt x="494870" y="88818"/>
                    <a:pt x="496138" y="80399"/>
                  </a:cubicBezTo>
                  <a:cubicBezTo>
                    <a:pt x="497405" y="71980"/>
                    <a:pt x="507046" y="50797"/>
                    <a:pt x="512840" y="48715"/>
                  </a:cubicBezTo>
                  <a:cubicBezTo>
                    <a:pt x="518285" y="47302"/>
                    <a:pt x="523852" y="50530"/>
                    <a:pt x="525332" y="55957"/>
                  </a:cubicBezTo>
                  <a:cubicBezTo>
                    <a:pt x="523408" y="64801"/>
                    <a:pt x="520222" y="73324"/>
                    <a:pt x="515872" y="81259"/>
                  </a:cubicBezTo>
                  <a:cubicBezTo>
                    <a:pt x="510264" y="92502"/>
                    <a:pt x="505349" y="104080"/>
                    <a:pt x="501162" y="115930"/>
                  </a:cubicBezTo>
                  <a:cubicBezTo>
                    <a:pt x="500347" y="119778"/>
                    <a:pt x="504013" y="122856"/>
                    <a:pt x="508811" y="119144"/>
                  </a:cubicBezTo>
                  <a:cubicBezTo>
                    <a:pt x="513609" y="115432"/>
                    <a:pt x="537055" y="86600"/>
                    <a:pt x="543075" y="79358"/>
                  </a:cubicBezTo>
                  <a:cubicBezTo>
                    <a:pt x="549095" y="72116"/>
                    <a:pt x="553124" y="70305"/>
                    <a:pt x="556654" y="71708"/>
                  </a:cubicBezTo>
                  <a:cubicBezTo>
                    <a:pt x="560185" y="73112"/>
                    <a:pt x="563398" y="77276"/>
                    <a:pt x="561407" y="80444"/>
                  </a:cubicBezTo>
                  <a:cubicBezTo>
                    <a:pt x="555627" y="88193"/>
                    <a:pt x="549417" y="95616"/>
                    <a:pt x="542804" y="102668"/>
                  </a:cubicBezTo>
                  <a:cubicBezTo>
                    <a:pt x="537553" y="108054"/>
                    <a:pt x="520896" y="130279"/>
                    <a:pt x="514152" y="136706"/>
                  </a:cubicBezTo>
                  <a:cubicBezTo>
                    <a:pt x="507408" y="143133"/>
                    <a:pt x="506186" y="149289"/>
                    <a:pt x="510984" y="151507"/>
                  </a:cubicBezTo>
                  <a:cubicBezTo>
                    <a:pt x="515782" y="153725"/>
                    <a:pt x="519312" y="148475"/>
                    <a:pt x="525513" y="142455"/>
                  </a:cubicBezTo>
                  <a:cubicBezTo>
                    <a:pt x="531714" y="136435"/>
                    <a:pt x="558555" y="107919"/>
                    <a:pt x="563806" y="99726"/>
                  </a:cubicBezTo>
                  <a:cubicBezTo>
                    <a:pt x="569056" y="91534"/>
                    <a:pt x="576027" y="79448"/>
                    <a:pt x="585306" y="72976"/>
                  </a:cubicBezTo>
                  <a:cubicBezTo>
                    <a:pt x="584532" y="63543"/>
                    <a:pt x="581368" y="54463"/>
                    <a:pt x="576117" y="46587"/>
                  </a:cubicBezTo>
                  <a:close/>
                </a:path>
              </a:pathLst>
            </a:custGeom>
            <a:solidFill>
              <a:srgbClr val="76ABDC"/>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Frihandsfigur: Form 4">
              <a:extLst>
                <a:ext uri="{FF2B5EF4-FFF2-40B4-BE49-F238E27FC236}">
                  <a16:creationId xmlns:a16="http://schemas.microsoft.com/office/drawing/2014/main" id="{5B0FCD34-705E-FBC8-5FD3-00AA38502079}"/>
                </a:ext>
              </a:extLst>
            </p:cNvPr>
            <p:cNvSpPr/>
            <p:nvPr/>
          </p:nvSpPr>
          <p:spPr>
            <a:xfrm>
              <a:off x="709013" y="1138214"/>
              <a:ext cx="1252801" cy="1040824"/>
            </a:xfrm>
            <a:custGeom>
              <a:avLst/>
              <a:gdLst>
                <a:gd name="connsiteX0" fmla="*/ 173994 w 1252801"/>
                <a:gd name="connsiteY0" fmla="*/ 873363 h 1040824"/>
                <a:gd name="connsiteX1" fmla="*/ 221384 w 1252801"/>
                <a:gd name="connsiteY1" fmla="*/ 867117 h 1040824"/>
                <a:gd name="connsiteX2" fmla="*/ 245328 w 1252801"/>
                <a:gd name="connsiteY2" fmla="*/ 862590 h 1040824"/>
                <a:gd name="connsiteX3" fmla="*/ 261397 w 1252801"/>
                <a:gd name="connsiteY3" fmla="*/ 860101 h 1040824"/>
                <a:gd name="connsiteX4" fmla="*/ 276198 w 1252801"/>
                <a:gd name="connsiteY4" fmla="*/ 865985 h 1040824"/>
                <a:gd name="connsiteX5" fmla="*/ 292402 w 1252801"/>
                <a:gd name="connsiteY5" fmla="*/ 873680 h 1040824"/>
                <a:gd name="connsiteX6" fmla="*/ 302405 w 1252801"/>
                <a:gd name="connsiteY6" fmla="*/ 876305 h 1040824"/>
                <a:gd name="connsiteX7" fmla="*/ 315984 w 1252801"/>
                <a:gd name="connsiteY7" fmla="*/ 882099 h 1040824"/>
                <a:gd name="connsiteX8" fmla="*/ 326078 w 1252801"/>
                <a:gd name="connsiteY8" fmla="*/ 884995 h 1040824"/>
                <a:gd name="connsiteX9" fmla="*/ 338435 w 1252801"/>
                <a:gd name="connsiteY9" fmla="*/ 888662 h 1040824"/>
                <a:gd name="connsiteX10" fmla="*/ 347487 w 1252801"/>
                <a:gd name="connsiteY10" fmla="*/ 888436 h 1040824"/>
                <a:gd name="connsiteX11" fmla="*/ 358396 w 1252801"/>
                <a:gd name="connsiteY11" fmla="*/ 886896 h 1040824"/>
                <a:gd name="connsiteX12" fmla="*/ 375143 w 1252801"/>
                <a:gd name="connsiteY12" fmla="*/ 883049 h 1040824"/>
                <a:gd name="connsiteX13" fmla="*/ 387862 w 1252801"/>
                <a:gd name="connsiteY13" fmla="*/ 881872 h 1040824"/>
                <a:gd name="connsiteX14" fmla="*/ 393067 w 1252801"/>
                <a:gd name="connsiteY14" fmla="*/ 882913 h 1040824"/>
                <a:gd name="connsiteX15" fmla="*/ 398635 w 1252801"/>
                <a:gd name="connsiteY15" fmla="*/ 881782 h 1040824"/>
                <a:gd name="connsiteX16" fmla="*/ 413300 w 1252801"/>
                <a:gd name="connsiteY16" fmla="*/ 880741 h 1040824"/>
                <a:gd name="connsiteX17" fmla="*/ 445437 w 1252801"/>
                <a:gd name="connsiteY17" fmla="*/ 881963 h 1040824"/>
                <a:gd name="connsiteX18" fmla="*/ 452271 w 1252801"/>
                <a:gd name="connsiteY18" fmla="*/ 881963 h 1040824"/>
                <a:gd name="connsiteX19" fmla="*/ 469245 w 1252801"/>
                <a:gd name="connsiteY19" fmla="*/ 880605 h 1040824"/>
                <a:gd name="connsiteX20" fmla="*/ 488482 w 1252801"/>
                <a:gd name="connsiteY20" fmla="*/ 887802 h 1040824"/>
                <a:gd name="connsiteX21" fmla="*/ 494773 w 1252801"/>
                <a:gd name="connsiteY21" fmla="*/ 896854 h 1040824"/>
                <a:gd name="connsiteX22" fmla="*/ 500386 w 1252801"/>
                <a:gd name="connsiteY22" fmla="*/ 902739 h 1040824"/>
                <a:gd name="connsiteX23" fmla="*/ 509439 w 1252801"/>
                <a:gd name="connsiteY23" fmla="*/ 908215 h 1040824"/>
                <a:gd name="connsiteX24" fmla="*/ 521750 w 1252801"/>
                <a:gd name="connsiteY24" fmla="*/ 913692 h 1040824"/>
                <a:gd name="connsiteX25" fmla="*/ 521750 w 1252801"/>
                <a:gd name="connsiteY25" fmla="*/ 913692 h 1040824"/>
                <a:gd name="connsiteX26" fmla="*/ 560133 w 1252801"/>
                <a:gd name="connsiteY26" fmla="*/ 910252 h 1040824"/>
                <a:gd name="connsiteX27" fmla="*/ 561898 w 1252801"/>
                <a:gd name="connsiteY27" fmla="*/ 911022 h 1040824"/>
                <a:gd name="connsiteX28" fmla="*/ 561898 w 1252801"/>
                <a:gd name="connsiteY28" fmla="*/ 912923 h 1040824"/>
                <a:gd name="connsiteX29" fmla="*/ 555018 w 1252801"/>
                <a:gd name="connsiteY29" fmla="*/ 926502 h 1040824"/>
                <a:gd name="connsiteX30" fmla="*/ 559002 w 1252801"/>
                <a:gd name="connsiteY30" fmla="*/ 938723 h 1040824"/>
                <a:gd name="connsiteX31" fmla="*/ 562261 w 1252801"/>
                <a:gd name="connsiteY31" fmla="*/ 950718 h 1040824"/>
                <a:gd name="connsiteX32" fmla="*/ 564388 w 1252801"/>
                <a:gd name="connsiteY32" fmla="*/ 952935 h 1040824"/>
                <a:gd name="connsiteX33" fmla="*/ 573441 w 1252801"/>
                <a:gd name="connsiteY33" fmla="*/ 958095 h 1040824"/>
                <a:gd name="connsiteX34" fmla="*/ 600282 w 1252801"/>
                <a:gd name="connsiteY34" fmla="*/ 950536 h 1040824"/>
                <a:gd name="connsiteX35" fmla="*/ 601730 w 1252801"/>
                <a:gd name="connsiteY35" fmla="*/ 950536 h 1040824"/>
                <a:gd name="connsiteX36" fmla="*/ 602590 w 1252801"/>
                <a:gd name="connsiteY36" fmla="*/ 951713 h 1040824"/>
                <a:gd name="connsiteX37" fmla="*/ 613136 w 1252801"/>
                <a:gd name="connsiteY37" fmla="*/ 993808 h 1040824"/>
                <a:gd name="connsiteX38" fmla="*/ 615490 w 1252801"/>
                <a:gd name="connsiteY38" fmla="*/ 1003992 h 1040824"/>
                <a:gd name="connsiteX39" fmla="*/ 625403 w 1252801"/>
                <a:gd name="connsiteY39" fmla="*/ 1040700 h 1040824"/>
                <a:gd name="connsiteX40" fmla="*/ 625403 w 1252801"/>
                <a:gd name="connsiteY40" fmla="*/ 1040700 h 1040824"/>
                <a:gd name="connsiteX41" fmla="*/ 643508 w 1252801"/>
                <a:gd name="connsiteY41" fmla="*/ 1033866 h 1040824"/>
                <a:gd name="connsiteX42" fmla="*/ 648351 w 1252801"/>
                <a:gd name="connsiteY42" fmla="*/ 1026397 h 1040824"/>
                <a:gd name="connsiteX43" fmla="*/ 650026 w 1252801"/>
                <a:gd name="connsiteY43" fmla="*/ 1025266 h 1040824"/>
                <a:gd name="connsiteX44" fmla="*/ 666456 w 1252801"/>
                <a:gd name="connsiteY44" fmla="*/ 1024360 h 1040824"/>
                <a:gd name="connsiteX45" fmla="*/ 672476 w 1252801"/>
                <a:gd name="connsiteY45" fmla="*/ 1018205 h 1040824"/>
                <a:gd name="connsiteX46" fmla="*/ 671209 w 1252801"/>
                <a:gd name="connsiteY46" fmla="*/ 967329 h 1040824"/>
                <a:gd name="connsiteX47" fmla="*/ 671752 w 1252801"/>
                <a:gd name="connsiteY47" fmla="*/ 966016 h 1040824"/>
                <a:gd name="connsiteX48" fmla="*/ 673065 w 1252801"/>
                <a:gd name="connsiteY48" fmla="*/ 965428 h 1040824"/>
                <a:gd name="connsiteX49" fmla="*/ 722854 w 1252801"/>
                <a:gd name="connsiteY49" fmla="*/ 965428 h 1040824"/>
                <a:gd name="connsiteX50" fmla="*/ 722854 w 1252801"/>
                <a:gd name="connsiteY50" fmla="*/ 868565 h 1040824"/>
                <a:gd name="connsiteX51" fmla="*/ 724664 w 1252801"/>
                <a:gd name="connsiteY51" fmla="*/ 866664 h 1040824"/>
                <a:gd name="connsiteX52" fmla="*/ 724710 w 1252801"/>
                <a:gd name="connsiteY52" fmla="*/ 866664 h 1040824"/>
                <a:gd name="connsiteX53" fmla="*/ 728919 w 1252801"/>
                <a:gd name="connsiteY53" fmla="*/ 866664 h 1040824"/>
                <a:gd name="connsiteX54" fmla="*/ 726113 w 1252801"/>
                <a:gd name="connsiteY54" fmla="*/ 829367 h 1040824"/>
                <a:gd name="connsiteX55" fmla="*/ 725570 w 1252801"/>
                <a:gd name="connsiteY55" fmla="*/ 822170 h 1040824"/>
                <a:gd name="connsiteX56" fmla="*/ 733989 w 1252801"/>
                <a:gd name="connsiteY56" fmla="*/ 790169 h 1040824"/>
                <a:gd name="connsiteX57" fmla="*/ 766850 w 1252801"/>
                <a:gd name="connsiteY57" fmla="*/ 785643 h 1040824"/>
                <a:gd name="connsiteX58" fmla="*/ 781922 w 1252801"/>
                <a:gd name="connsiteY58" fmla="*/ 797185 h 1040824"/>
                <a:gd name="connsiteX59" fmla="*/ 783009 w 1252801"/>
                <a:gd name="connsiteY59" fmla="*/ 802888 h 1040824"/>
                <a:gd name="connsiteX60" fmla="*/ 785770 w 1252801"/>
                <a:gd name="connsiteY60" fmla="*/ 808275 h 1040824"/>
                <a:gd name="connsiteX61" fmla="*/ 798353 w 1252801"/>
                <a:gd name="connsiteY61" fmla="*/ 824253 h 1040824"/>
                <a:gd name="connsiteX62" fmla="*/ 795501 w 1252801"/>
                <a:gd name="connsiteY62" fmla="*/ 829955 h 1040824"/>
                <a:gd name="connsiteX63" fmla="*/ 785543 w 1252801"/>
                <a:gd name="connsiteY63" fmla="*/ 828824 h 1040824"/>
                <a:gd name="connsiteX64" fmla="*/ 781424 w 1252801"/>
                <a:gd name="connsiteY64" fmla="*/ 827964 h 1040824"/>
                <a:gd name="connsiteX65" fmla="*/ 779614 w 1252801"/>
                <a:gd name="connsiteY65" fmla="*/ 831087 h 1040824"/>
                <a:gd name="connsiteX66" fmla="*/ 782103 w 1252801"/>
                <a:gd name="connsiteY66" fmla="*/ 863676 h 1040824"/>
                <a:gd name="connsiteX67" fmla="*/ 790205 w 1252801"/>
                <a:gd name="connsiteY67" fmla="*/ 900159 h 1040824"/>
                <a:gd name="connsiteX68" fmla="*/ 793872 w 1252801"/>
                <a:gd name="connsiteY68" fmla="*/ 903870 h 1040824"/>
                <a:gd name="connsiteX69" fmla="*/ 798398 w 1252801"/>
                <a:gd name="connsiteY69" fmla="*/ 902965 h 1040824"/>
                <a:gd name="connsiteX70" fmla="*/ 820124 w 1252801"/>
                <a:gd name="connsiteY70" fmla="*/ 900204 h 1040824"/>
                <a:gd name="connsiteX71" fmla="*/ 823745 w 1252801"/>
                <a:gd name="connsiteY71" fmla="*/ 898755 h 1040824"/>
                <a:gd name="connsiteX72" fmla="*/ 822297 w 1252801"/>
                <a:gd name="connsiteY72" fmla="*/ 894817 h 1040824"/>
                <a:gd name="connsiteX73" fmla="*/ 819445 w 1252801"/>
                <a:gd name="connsiteY73" fmla="*/ 886218 h 1040824"/>
                <a:gd name="connsiteX74" fmla="*/ 818585 w 1252801"/>
                <a:gd name="connsiteY74" fmla="*/ 880605 h 1040824"/>
                <a:gd name="connsiteX75" fmla="*/ 817046 w 1252801"/>
                <a:gd name="connsiteY75" fmla="*/ 863812 h 1040824"/>
                <a:gd name="connsiteX76" fmla="*/ 834473 w 1252801"/>
                <a:gd name="connsiteY76" fmla="*/ 853764 h 1040824"/>
                <a:gd name="connsiteX77" fmla="*/ 836102 w 1252801"/>
                <a:gd name="connsiteY77" fmla="*/ 853221 h 1040824"/>
                <a:gd name="connsiteX78" fmla="*/ 856244 w 1252801"/>
                <a:gd name="connsiteY78" fmla="*/ 861459 h 1040824"/>
                <a:gd name="connsiteX79" fmla="*/ 868782 w 1252801"/>
                <a:gd name="connsiteY79" fmla="*/ 868429 h 1040824"/>
                <a:gd name="connsiteX80" fmla="*/ 871588 w 1252801"/>
                <a:gd name="connsiteY80" fmla="*/ 866664 h 1040824"/>
                <a:gd name="connsiteX81" fmla="*/ 873625 w 1252801"/>
                <a:gd name="connsiteY81" fmla="*/ 860372 h 1040824"/>
                <a:gd name="connsiteX82" fmla="*/ 877473 w 1252801"/>
                <a:gd name="connsiteY82" fmla="*/ 852180 h 1040824"/>
                <a:gd name="connsiteX83" fmla="*/ 891504 w 1252801"/>
                <a:gd name="connsiteY83" fmla="*/ 837922 h 1040824"/>
                <a:gd name="connsiteX84" fmla="*/ 899471 w 1252801"/>
                <a:gd name="connsiteY84" fmla="*/ 834437 h 1040824"/>
                <a:gd name="connsiteX85" fmla="*/ 906260 w 1252801"/>
                <a:gd name="connsiteY85" fmla="*/ 841452 h 1040824"/>
                <a:gd name="connsiteX86" fmla="*/ 905626 w 1252801"/>
                <a:gd name="connsiteY86" fmla="*/ 853492 h 1040824"/>
                <a:gd name="connsiteX87" fmla="*/ 904721 w 1252801"/>
                <a:gd name="connsiteY87" fmla="*/ 859965 h 1040824"/>
                <a:gd name="connsiteX88" fmla="*/ 901236 w 1252801"/>
                <a:gd name="connsiteY88" fmla="*/ 869017 h 1040824"/>
                <a:gd name="connsiteX89" fmla="*/ 898927 w 1252801"/>
                <a:gd name="connsiteY89" fmla="*/ 873091 h 1040824"/>
                <a:gd name="connsiteX90" fmla="*/ 899833 w 1252801"/>
                <a:gd name="connsiteY90" fmla="*/ 876984 h 1040824"/>
                <a:gd name="connsiteX91" fmla="*/ 903046 w 1252801"/>
                <a:gd name="connsiteY91" fmla="*/ 877482 h 1040824"/>
                <a:gd name="connsiteX92" fmla="*/ 912099 w 1252801"/>
                <a:gd name="connsiteY92" fmla="*/ 879383 h 1040824"/>
                <a:gd name="connsiteX93" fmla="*/ 917847 w 1252801"/>
                <a:gd name="connsiteY93" fmla="*/ 881827 h 1040824"/>
                <a:gd name="connsiteX94" fmla="*/ 925497 w 1252801"/>
                <a:gd name="connsiteY94" fmla="*/ 879383 h 1040824"/>
                <a:gd name="connsiteX95" fmla="*/ 935862 w 1252801"/>
                <a:gd name="connsiteY95" fmla="*/ 875400 h 1040824"/>
                <a:gd name="connsiteX96" fmla="*/ 974517 w 1252801"/>
                <a:gd name="connsiteY96" fmla="*/ 866573 h 1040824"/>
                <a:gd name="connsiteX97" fmla="*/ 977459 w 1252801"/>
                <a:gd name="connsiteY97" fmla="*/ 865442 h 1040824"/>
                <a:gd name="connsiteX98" fmla="*/ 1001991 w 1252801"/>
                <a:gd name="connsiteY98" fmla="*/ 859512 h 1040824"/>
                <a:gd name="connsiteX99" fmla="*/ 1021681 w 1252801"/>
                <a:gd name="connsiteY99" fmla="*/ 850777 h 1040824"/>
                <a:gd name="connsiteX100" fmla="*/ 1030733 w 1252801"/>
                <a:gd name="connsiteY100" fmla="*/ 848694 h 1040824"/>
                <a:gd name="connsiteX101" fmla="*/ 1036889 w 1252801"/>
                <a:gd name="connsiteY101" fmla="*/ 858200 h 1040824"/>
                <a:gd name="connsiteX102" fmla="*/ 1038428 w 1252801"/>
                <a:gd name="connsiteY102" fmla="*/ 867931 h 1040824"/>
                <a:gd name="connsiteX103" fmla="*/ 1046259 w 1252801"/>
                <a:gd name="connsiteY103" fmla="*/ 856389 h 1040824"/>
                <a:gd name="connsiteX104" fmla="*/ 1048612 w 1252801"/>
                <a:gd name="connsiteY104" fmla="*/ 855801 h 1040824"/>
                <a:gd name="connsiteX105" fmla="*/ 1081428 w 1252801"/>
                <a:gd name="connsiteY105" fmla="*/ 868656 h 1040824"/>
                <a:gd name="connsiteX106" fmla="*/ 1107590 w 1252801"/>
                <a:gd name="connsiteY106" fmla="*/ 863043 h 1040824"/>
                <a:gd name="connsiteX107" fmla="*/ 1114108 w 1252801"/>
                <a:gd name="connsiteY107" fmla="*/ 857113 h 1040824"/>
                <a:gd name="connsiteX108" fmla="*/ 1129995 w 1252801"/>
                <a:gd name="connsiteY108" fmla="*/ 838465 h 1040824"/>
                <a:gd name="connsiteX109" fmla="*/ 1139998 w 1252801"/>
                <a:gd name="connsiteY109" fmla="*/ 826470 h 1040824"/>
                <a:gd name="connsiteX110" fmla="*/ 1146335 w 1252801"/>
                <a:gd name="connsiteY110" fmla="*/ 821356 h 1040824"/>
                <a:gd name="connsiteX111" fmla="*/ 1166523 w 1252801"/>
                <a:gd name="connsiteY111" fmla="*/ 814566 h 1040824"/>
                <a:gd name="connsiteX112" fmla="*/ 1164440 w 1252801"/>
                <a:gd name="connsiteY112" fmla="*/ 803386 h 1040824"/>
                <a:gd name="connsiteX113" fmla="*/ 1162992 w 1252801"/>
                <a:gd name="connsiteY113" fmla="*/ 795420 h 1040824"/>
                <a:gd name="connsiteX114" fmla="*/ 1160457 w 1252801"/>
                <a:gd name="connsiteY114" fmla="*/ 781841 h 1040824"/>
                <a:gd name="connsiteX115" fmla="*/ 1151405 w 1252801"/>
                <a:gd name="connsiteY115" fmla="*/ 719695 h 1040824"/>
                <a:gd name="connsiteX116" fmla="*/ 1162856 w 1252801"/>
                <a:gd name="connsiteY116" fmla="*/ 654380 h 1040824"/>
                <a:gd name="connsiteX117" fmla="*/ 1163716 w 1252801"/>
                <a:gd name="connsiteY117" fmla="*/ 653475 h 1040824"/>
                <a:gd name="connsiteX118" fmla="*/ 1166613 w 1252801"/>
                <a:gd name="connsiteY118" fmla="*/ 639896 h 1040824"/>
                <a:gd name="connsiteX119" fmla="*/ 1172497 w 1252801"/>
                <a:gd name="connsiteY119" fmla="*/ 622107 h 1040824"/>
                <a:gd name="connsiteX120" fmla="*/ 1192323 w 1252801"/>
                <a:gd name="connsiteY120" fmla="*/ 569240 h 1040824"/>
                <a:gd name="connsiteX121" fmla="*/ 1200153 w 1252801"/>
                <a:gd name="connsiteY121" fmla="*/ 550411 h 1040824"/>
                <a:gd name="connsiteX122" fmla="*/ 1224686 w 1252801"/>
                <a:gd name="connsiteY122" fmla="*/ 493696 h 1040824"/>
                <a:gd name="connsiteX123" fmla="*/ 1251119 w 1252801"/>
                <a:gd name="connsiteY123" fmla="*/ 427295 h 1040824"/>
                <a:gd name="connsiteX124" fmla="*/ 1242746 w 1252801"/>
                <a:gd name="connsiteY124" fmla="*/ 402265 h 1040824"/>
                <a:gd name="connsiteX125" fmla="*/ 1234282 w 1252801"/>
                <a:gd name="connsiteY125" fmla="*/ 386604 h 1040824"/>
                <a:gd name="connsiteX126" fmla="*/ 1231068 w 1252801"/>
                <a:gd name="connsiteY126" fmla="*/ 374066 h 1040824"/>
                <a:gd name="connsiteX127" fmla="*/ 1221155 w 1252801"/>
                <a:gd name="connsiteY127" fmla="*/ 344735 h 1040824"/>
                <a:gd name="connsiteX128" fmla="*/ 1219978 w 1252801"/>
                <a:gd name="connsiteY128" fmla="*/ 338987 h 1040824"/>
                <a:gd name="connsiteX129" fmla="*/ 1208753 w 1252801"/>
                <a:gd name="connsiteY129" fmla="*/ 328169 h 1040824"/>
                <a:gd name="connsiteX130" fmla="*/ 1197980 w 1252801"/>
                <a:gd name="connsiteY130" fmla="*/ 323643 h 1040824"/>
                <a:gd name="connsiteX131" fmla="*/ 1176299 w 1252801"/>
                <a:gd name="connsiteY131" fmla="*/ 312236 h 1040824"/>
                <a:gd name="connsiteX132" fmla="*/ 1103109 w 1252801"/>
                <a:gd name="connsiteY132" fmla="*/ 275392 h 1040824"/>
                <a:gd name="connsiteX133" fmla="*/ 993935 w 1252801"/>
                <a:gd name="connsiteY133" fmla="*/ 221529 h 1040824"/>
                <a:gd name="connsiteX134" fmla="*/ 987281 w 1252801"/>
                <a:gd name="connsiteY134" fmla="*/ 212477 h 1040824"/>
                <a:gd name="connsiteX135" fmla="*/ 983207 w 1252801"/>
                <a:gd name="connsiteY135" fmla="*/ 206683 h 1040824"/>
                <a:gd name="connsiteX136" fmla="*/ 974155 w 1252801"/>
                <a:gd name="connsiteY136" fmla="*/ 204556 h 1040824"/>
                <a:gd name="connsiteX137" fmla="*/ 948128 w 1252801"/>
                <a:gd name="connsiteY137" fmla="*/ 192425 h 1040824"/>
                <a:gd name="connsiteX138" fmla="*/ 910650 w 1252801"/>
                <a:gd name="connsiteY138" fmla="*/ 108145 h 1040824"/>
                <a:gd name="connsiteX139" fmla="*/ 908568 w 1252801"/>
                <a:gd name="connsiteY139" fmla="*/ 102306 h 1040824"/>
                <a:gd name="connsiteX140" fmla="*/ 888879 w 1252801"/>
                <a:gd name="connsiteY140" fmla="*/ 49620 h 1040824"/>
                <a:gd name="connsiteX141" fmla="*/ 869868 w 1252801"/>
                <a:gd name="connsiteY141" fmla="*/ 21421 h 1040824"/>
                <a:gd name="connsiteX142" fmla="*/ 865071 w 1252801"/>
                <a:gd name="connsiteY142" fmla="*/ 6168 h 1040824"/>
                <a:gd name="connsiteX143" fmla="*/ 865071 w 1252801"/>
                <a:gd name="connsiteY143" fmla="*/ -124 h 1040824"/>
                <a:gd name="connsiteX144" fmla="*/ 861268 w 1252801"/>
                <a:gd name="connsiteY144" fmla="*/ 238 h 1040824"/>
                <a:gd name="connsiteX145" fmla="*/ 830852 w 1252801"/>
                <a:gd name="connsiteY145" fmla="*/ 22870 h 1040824"/>
                <a:gd name="connsiteX146" fmla="*/ 830399 w 1252801"/>
                <a:gd name="connsiteY146" fmla="*/ 39436 h 1040824"/>
                <a:gd name="connsiteX147" fmla="*/ 821346 w 1252801"/>
                <a:gd name="connsiteY147" fmla="*/ 55414 h 1040824"/>
                <a:gd name="connsiteX148" fmla="*/ 801204 w 1252801"/>
                <a:gd name="connsiteY148" fmla="*/ 54554 h 1040824"/>
                <a:gd name="connsiteX149" fmla="*/ 768434 w 1252801"/>
                <a:gd name="connsiteY149" fmla="*/ 74288 h 1040824"/>
                <a:gd name="connsiteX150" fmla="*/ 735890 w 1252801"/>
                <a:gd name="connsiteY150" fmla="*/ 87098 h 1040824"/>
                <a:gd name="connsiteX151" fmla="*/ 686100 w 1252801"/>
                <a:gd name="connsiteY151" fmla="*/ 100994 h 1040824"/>
                <a:gd name="connsiteX152" fmla="*/ 662790 w 1252801"/>
                <a:gd name="connsiteY152" fmla="*/ 129328 h 1040824"/>
                <a:gd name="connsiteX153" fmla="*/ 650161 w 1252801"/>
                <a:gd name="connsiteY153" fmla="*/ 162959 h 1040824"/>
                <a:gd name="connsiteX154" fmla="*/ 668267 w 1252801"/>
                <a:gd name="connsiteY154" fmla="*/ 172011 h 1040824"/>
                <a:gd name="connsiteX155" fmla="*/ 677319 w 1252801"/>
                <a:gd name="connsiteY155" fmla="*/ 170110 h 1040824"/>
                <a:gd name="connsiteX156" fmla="*/ 693161 w 1252801"/>
                <a:gd name="connsiteY156" fmla="*/ 172464 h 1040824"/>
                <a:gd name="connsiteX157" fmla="*/ 700222 w 1252801"/>
                <a:gd name="connsiteY157" fmla="*/ 188442 h 1040824"/>
                <a:gd name="connsiteX158" fmla="*/ 693297 w 1252801"/>
                <a:gd name="connsiteY158" fmla="*/ 200346 h 1040824"/>
                <a:gd name="connsiteX159" fmla="*/ 688241 w 1252801"/>
                <a:gd name="connsiteY159" fmla="*/ 209693 h 1040824"/>
                <a:gd name="connsiteX160" fmla="*/ 690762 w 1252801"/>
                <a:gd name="connsiteY160" fmla="*/ 213427 h 1040824"/>
                <a:gd name="connsiteX161" fmla="*/ 688907 w 1252801"/>
                <a:gd name="connsiteY161" fmla="*/ 228364 h 1040824"/>
                <a:gd name="connsiteX162" fmla="*/ 670801 w 1252801"/>
                <a:gd name="connsiteY162" fmla="*/ 238910 h 1040824"/>
                <a:gd name="connsiteX163" fmla="*/ 674599 w 1252801"/>
                <a:gd name="connsiteY163" fmla="*/ 261057 h 1040824"/>
                <a:gd name="connsiteX164" fmla="*/ 675328 w 1252801"/>
                <a:gd name="connsiteY164" fmla="*/ 261542 h 1040824"/>
                <a:gd name="connsiteX165" fmla="*/ 688907 w 1252801"/>
                <a:gd name="connsiteY165" fmla="*/ 272858 h 1040824"/>
                <a:gd name="connsiteX166" fmla="*/ 675328 w 1252801"/>
                <a:gd name="connsiteY166" fmla="*/ 274623 h 1040824"/>
                <a:gd name="connsiteX167" fmla="*/ 653420 w 1252801"/>
                <a:gd name="connsiteY167" fmla="*/ 258871 h 1040824"/>
                <a:gd name="connsiteX168" fmla="*/ 638800 w 1252801"/>
                <a:gd name="connsiteY168" fmla="*/ 245790 h 1040824"/>
                <a:gd name="connsiteX169" fmla="*/ 626290 w 1252801"/>
                <a:gd name="connsiteY169" fmla="*/ 239902 h 1040824"/>
                <a:gd name="connsiteX170" fmla="*/ 625221 w 1252801"/>
                <a:gd name="connsiteY170" fmla="*/ 240359 h 1040824"/>
                <a:gd name="connsiteX171" fmla="*/ 619609 w 1252801"/>
                <a:gd name="connsiteY171" fmla="*/ 250995 h 1040824"/>
                <a:gd name="connsiteX172" fmla="*/ 607886 w 1252801"/>
                <a:gd name="connsiteY172" fmla="*/ 259595 h 1040824"/>
                <a:gd name="connsiteX173" fmla="*/ 598833 w 1252801"/>
                <a:gd name="connsiteY173" fmla="*/ 252761 h 1040824"/>
                <a:gd name="connsiteX174" fmla="*/ 594198 w 1252801"/>
                <a:gd name="connsiteY174" fmla="*/ 248343 h 1040824"/>
                <a:gd name="connsiteX175" fmla="*/ 596072 w 1252801"/>
                <a:gd name="connsiteY175" fmla="*/ 244568 h 1040824"/>
                <a:gd name="connsiteX176" fmla="*/ 598290 w 1252801"/>
                <a:gd name="connsiteY176" fmla="*/ 234474 h 1040824"/>
                <a:gd name="connsiteX177" fmla="*/ 584711 w 1252801"/>
                <a:gd name="connsiteY177" fmla="*/ 240494 h 1040824"/>
                <a:gd name="connsiteX178" fmla="*/ 572716 w 1252801"/>
                <a:gd name="connsiteY178" fmla="*/ 250860 h 1040824"/>
                <a:gd name="connsiteX179" fmla="*/ 548953 w 1252801"/>
                <a:gd name="connsiteY179" fmla="*/ 261270 h 1040824"/>
                <a:gd name="connsiteX180" fmla="*/ 546419 w 1252801"/>
                <a:gd name="connsiteY180" fmla="*/ 285531 h 1040824"/>
                <a:gd name="connsiteX181" fmla="*/ 570679 w 1252801"/>
                <a:gd name="connsiteY181" fmla="*/ 295897 h 1040824"/>
                <a:gd name="connsiteX182" fmla="*/ 584530 w 1252801"/>
                <a:gd name="connsiteY182" fmla="*/ 306443 h 1040824"/>
                <a:gd name="connsiteX183" fmla="*/ 555743 w 1252801"/>
                <a:gd name="connsiteY183" fmla="*/ 307710 h 1040824"/>
                <a:gd name="connsiteX184" fmla="*/ 531029 w 1252801"/>
                <a:gd name="connsiteY184" fmla="*/ 314002 h 1040824"/>
                <a:gd name="connsiteX185" fmla="*/ 507402 w 1252801"/>
                <a:gd name="connsiteY185" fmla="*/ 320474 h 1040824"/>
                <a:gd name="connsiteX186" fmla="*/ 488482 w 1252801"/>
                <a:gd name="connsiteY186" fmla="*/ 342201 h 1040824"/>
                <a:gd name="connsiteX187" fmla="*/ 467842 w 1252801"/>
                <a:gd name="connsiteY187" fmla="*/ 351977 h 1040824"/>
                <a:gd name="connsiteX188" fmla="*/ 433849 w 1252801"/>
                <a:gd name="connsiteY188" fmla="*/ 363293 h 1040824"/>
                <a:gd name="connsiteX189" fmla="*/ 426743 w 1252801"/>
                <a:gd name="connsiteY189" fmla="*/ 386468 h 1040824"/>
                <a:gd name="connsiteX190" fmla="*/ 404111 w 1252801"/>
                <a:gd name="connsiteY190" fmla="*/ 398915 h 1040824"/>
                <a:gd name="connsiteX191" fmla="*/ 400173 w 1252801"/>
                <a:gd name="connsiteY191" fmla="*/ 414803 h 1040824"/>
                <a:gd name="connsiteX192" fmla="*/ 393565 w 1252801"/>
                <a:gd name="connsiteY192" fmla="*/ 423312 h 1040824"/>
                <a:gd name="connsiteX193" fmla="*/ 383019 w 1252801"/>
                <a:gd name="connsiteY193" fmla="*/ 439380 h 1040824"/>
                <a:gd name="connsiteX194" fmla="*/ 408230 w 1252801"/>
                <a:gd name="connsiteY194" fmla="*/ 441734 h 1040824"/>
                <a:gd name="connsiteX195" fmla="*/ 450913 w 1252801"/>
                <a:gd name="connsiteY195" fmla="*/ 437208 h 1040824"/>
                <a:gd name="connsiteX196" fmla="*/ 486626 w 1252801"/>
                <a:gd name="connsiteY196" fmla="*/ 440648 h 1040824"/>
                <a:gd name="connsiteX197" fmla="*/ 523651 w 1252801"/>
                <a:gd name="connsiteY197" fmla="*/ 436393 h 1040824"/>
                <a:gd name="connsiteX198" fmla="*/ 554973 w 1252801"/>
                <a:gd name="connsiteY198" fmla="*/ 438611 h 1040824"/>
                <a:gd name="connsiteX199" fmla="*/ 593899 w 1252801"/>
                <a:gd name="connsiteY199" fmla="*/ 439064 h 1040824"/>
                <a:gd name="connsiteX200" fmla="*/ 618115 w 1252801"/>
                <a:gd name="connsiteY200" fmla="*/ 486771 h 1040824"/>
                <a:gd name="connsiteX201" fmla="*/ 575477 w 1252801"/>
                <a:gd name="connsiteY201" fmla="*/ 507728 h 1040824"/>
                <a:gd name="connsiteX202" fmla="*/ 545377 w 1252801"/>
                <a:gd name="connsiteY202" fmla="*/ 516418 h 1040824"/>
                <a:gd name="connsiteX203" fmla="*/ 516092 w 1252801"/>
                <a:gd name="connsiteY203" fmla="*/ 535927 h 1040824"/>
                <a:gd name="connsiteX204" fmla="*/ 540353 w 1252801"/>
                <a:gd name="connsiteY204" fmla="*/ 560188 h 1040824"/>
                <a:gd name="connsiteX205" fmla="*/ 579415 w 1252801"/>
                <a:gd name="connsiteY205" fmla="*/ 570870 h 1040824"/>
                <a:gd name="connsiteX206" fmla="*/ 574663 w 1252801"/>
                <a:gd name="connsiteY206" fmla="*/ 599476 h 1040824"/>
                <a:gd name="connsiteX207" fmla="*/ 557372 w 1252801"/>
                <a:gd name="connsiteY207" fmla="*/ 610022 h 1040824"/>
                <a:gd name="connsiteX208" fmla="*/ 558051 w 1252801"/>
                <a:gd name="connsiteY208" fmla="*/ 633785 h 1040824"/>
                <a:gd name="connsiteX209" fmla="*/ 559454 w 1252801"/>
                <a:gd name="connsiteY209" fmla="*/ 645916 h 1040824"/>
                <a:gd name="connsiteX210" fmla="*/ 548138 w 1252801"/>
                <a:gd name="connsiteY210" fmla="*/ 648586 h 1040824"/>
                <a:gd name="connsiteX211" fmla="*/ 534559 w 1252801"/>
                <a:gd name="connsiteY211" fmla="*/ 643653 h 1040824"/>
                <a:gd name="connsiteX212" fmla="*/ 523515 w 1252801"/>
                <a:gd name="connsiteY212" fmla="*/ 631341 h 1040824"/>
                <a:gd name="connsiteX213" fmla="*/ 517043 w 1252801"/>
                <a:gd name="connsiteY213" fmla="*/ 624597 h 1040824"/>
                <a:gd name="connsiteX214" fmla="*/ 499979 w 1252801"/>
                <a:gd name="connsiteY214" fmla="*/ 630708 h 1040824"/>
                <a:gd name="connsiteX215" fmla="*/ 483684 w 1252801"/>
                <a:gd name="connsiteY215" fmla="*/ 640484 h 1040824"/>
                <a:gd name="connsiteX216" fmla="*/ 477754 w 1252801"/>
                <a:gd name="connsiteY216" fmla="*/ 629893 h 1040824"/>
                <a:gd name="connsiteX217" fmla="*/ 456752 w 1252801"/>
                <a:gd name="connsiteY217" fmla="*/ 635913 h 1040824"/>
                <a:gd name="connsiteX218" fmla="*/ 433261 w 1252801"/>
                <a:gd name="connsiteY218" fmla="*/ 632473 h 1040824"/>
                <a:gd name="connsiteX219" fmla="*/ 405560 w 1252801"/>
                <a:gd name="connsiteY219" fmla="*/ 640168 h 1040824"/>
                <a:gd name="connsiteX220" fmla="*/ 384150 w 1252801"/>
                <a:gd name="connsiteY220" fmla="*/ 657956 h 1040824"/>
                <a:gd name="connsiteX221" fmla="*/ 366996 w 1252801"/>
                <a:gd name="connsiteY221" fmla="*/ 664881 h 1040824"/>
                <a:gd name="connsiteX222" fmla="*/ 342101 w 1252801"/>
                <a:gd name="connsiteY222" fmla="*/ 670403 h 1040824"/>
                <a:gd name="connsiteX223" fmla="*/ 332188 w 1252801"/>
                <a:gd name="connsiteY223" fmla="*/ 685385 h 1040824"/>
                <a:gd name="connsiteX224" fmla="*/ 362424 w 1252801"/>
                <a:gd name="connsiteY224" fmla="*/ 678777 h 1040824"/>
                <a:gd name="connsiteX225" fmla="*/ 386685 w 1252801"/>
                <a:gd name="connsiteY225" fmla="*/ 675608 h 1040824"/>
                <a:gd name="connsiteX226" fmla="*/ 402342 w 1252801"/>
                <a:gd name="connsiteY226" fmla="*/ 688006 h 1040824"/>
                <a:gd name="connsiteX227" fmla="*/ 402437 w 1252801"/>
                <a:gd name="connsiteY227" fmla="*/ 689640 h 1040824"/>
                <a:gd name="connsiteX228" fmla="*/ 384603 w 1252801"/>
                <a:gd name="connsiteY228" fmla="*/ 705980 h 1040824"/>
                <a:gd name="connsiteX229" fmla="*/ 363691 w 1252801"/>
                <a:gd name="connsiteY229" fmla="*/ 697968 h 1040824"/>
                <a:gd name="connsiteX230" fmla="*/ 332007 w 1252801"/>
                <a:gd name="connsiteY230" fmla="*/ 704260 h 1040824"/>
                <a:gd name="connsiteX231" fmla="*/ 317523 w 1252801"/>
                <a:gd name="connsiteY231" fmla="*/ 715304 h 1040824"/>
                <a:gd name="connsiteX232" fmla="*/ 295299 w 1252801"/>
                <a:gd name="connsiteY232" fmla="*/ 716255 h 1040824"/>
                <a:gd name="connsiteX233" fmla="*/ 268684 w 1252801"/>
                <a:gd name="connsiteY233" fmla="*/ 718744 h 1040824"/>
                <a:gd name="connsiteX234" fmla="*/ 251982 w 1252801"/>
                <a:gd name="connsiteY234" fmla="*/ 706161 h 1040824"/>
                <a:gd name="connsiteX235" fmla="*/ 233877 w 1252801"/>
                <a:gd name="connsiteY235" fmla="*/ 706161 h 1040824"/>
                <a:gd name="connsiteX236" fmla="*/ 219845 w 1252801"/>
                <a:gd name="connsiteY236" fmla="*/ 700051 h 1040824"/>
                <a:gd name="connsiteX237" fmla="*/ 193548 w 1252801"/>
                <a:gd name="connsiteY237" fmla="*/ 701906 h 1040824"/>
                <a:gd name="connsiteX238" fmla="*/ 173405 w 1252801"/>
                <a:gd name="connsiteY238" fmla="*/ 698466 h 1040824"/>
                <a:gd name="connsiteX239" fmla="*/ 163629 w 1252801"/>
                <a:gd name="connsiteY239" fmla="*/ 712498 h 1040824"/>
                <a:gd name="connsiteX240" fmla="*/ 148194 w 1252801"/>
                <a:gd name="connsiteY240" fmla="*/ 718291 h 1040824"/>
                <a:gd name="connsiteX241" fmla="*/ 133393 w 1252801"/>
                <a:gd name="connsiteY241" fmla="*/ 722411 h 1040824"/>
                <a:gd name="connsiteX242" fmla="*/ 118275 w 1252801"/>
                <a:gd name="connsiteY242" fmla="*/ 714535 h 1040824"/>
                <a:gd name="connsiteX243" fmla="*/ 107548 w 1252801"/>
                <a:gd name="connsiteY243" fmla="*/ 732640 h 1040824"/>
                <a:gd name="connsiteX244" fmla="*/ 96051 w 1252801"/>
                <a:gd name="connsiteY244" fmla="*/ 740832 h 1040824"/>
                <a:gd name="connsiteX245" fmla="*/ 80480 w 1252801"/>
                <a:gd name="connsiteY245" fmla="*/ 733274 h 1040824"/>
                <a:gd name="connsiteX246" fmla="*/ 71020 w 1252801"/>
                <a:gd name="connsiteY246" fmla="*/ 743820 h 1040824"/>
                <a:gd name="connsiteX247" fmla="*/ 47393 w 1252801"/>
                <a:gd name="connsiteY247" fmla="*/ 744454 h 1040824"/>
                <a:gd name="connsiteX248" fmla="*/ 29288 w 1252801"/>
                <a:gd name="connsiteY248" fmla="*/ 759390 h 1040824"/>
                <a:gd name="connsiteX249" fmla="*/ 2492 w 1252801"/>
                <a:gd name="connsiteY249" fmla="*/ 763509 h 1040824"/>
                <a:gd name="connsiteX250" fmla="*/ 8512 w 1252801"/>
                <a:gd name="connsiteY250" fmla="*/ 782701 h 1040824"/>
                <a:gd name="connsiteX251" fmla="*/ 11952 w 1252801"/>
                <a:gd name="connsiteY251" fmla="*/ 803522 h 1040824"/>
                <a:gd name="connsiteX252" fmla="*/ 11499 w 1252801"/>
                <a:gd name="connsiteY252" fmla="*/ 804156 h 1040824"/>
                <a:gd name="connsiteX253" fmla="*/ 102297 w 1252801"/>
                <a:gd name="connsiteY253" fmla="*/ 844621 h 1040824"/>
                <a:gd name="connsiteX254" fmla="*/ 173994 w 1252801"/>
                <a:gd name="connsiteY254" fmla="*/ 873363 h 10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52801" h="1040824">
                  <a:moveTo>
                    <a:pt x="173994" y="873363"/>
                  </a:moveTo>
                  <a:cubicBezTo>
                    <a:pt x="177524" y="872910"/>
                    <a:pt x="201152" y="870013"/>
                    <a:pt x="221384" y="867117"/>
                  </a:cubicBezTo>
                  <a:cubicBezTo>
                    <a:pt x="229446" y="866062"/>
                    <a:pt x="237439" y="864550"/>
                    <a:pt x="245328" y="862590"/>
                  </a:cubicBezTo>
                  <a:cubicBezTo>
                    <a:pt x="250538" y="860997"/>
                    <a:pt x="255947" y="860155"/>
                    <a:pt x="261397" y="860101"/>
                  </a:cubicBezTo>
                  <a:cubicBezTo>
                    <a:pt x="266765" y="860721"/>
                    <a:pt x="271871" y="862753"/>
                    <a:pt x="276198" y="865985"/>
                  </a:cubicBezTo>
                  <a:cubicBezTo>
                    <a:pt x="281199" y="869321"/>
                    <a:pt x="286658" y="871910"/>
                    <a:pt x="292402" y="873680"/>
                  </a:cubicBezTo>
                  <a:cubicBezTo>
                    <a:pt x="296566" y="874857"/>
                    <a:pt x="299780" y="875671"/>
                    <a:pt x="302405" y="876305"/>
                  </a:cubicBezTo>
                  <a:cubicBezTo>
                    <a:pt x="307380" y="876948"/>
                    <a:pt x="312078" y="878948"/>
                    <a:pt x="315984" y="882099"/>
                  </a:cubicBezTo>
                  <a:cubicBezTo>
                    <a:pt x="319044" y="883918"/>
                    <a:pt x="322520" y="884914"/>
                    <a:pt x="326078" y="884995"/>
                  </a:cubicBezTo>
                  <a:cubicBezTo>
                    <a:pt x="330441" y="885149"/>
                    <a:pt x="334691" y="886412"/>
                    <a:pt x="338435" y="888662"/>
                  </a:cubicBezTo>
                  <a:cubicBezTo>
                    <a:pt x="340743" y="890472"/>
                    <a:pt x="343414" y="889748"/>
                    <a:pt x="347487" y="888436"/>
                  </a:cubicBezTo>
                  <a:cubicBezTo>
                    <a:pt x="350950" y="887059"/>
                    <a:pt x="354689" y="886530"/>
                    <a:pt x="358396" y="886896"/>
                  </a:cubicBezTo>
                  <a:cubicBezTo>
                    <a:pt x="364266" y="888585"/>
                    <a:pt x="370594" y="887132"/>
                    <a:pt x="375143" y="883049"/>
                  </a:cubicBezTo>
                  <a:cubicBezTo>
                    <a:pt x="378836" y="880324"/>
                    <a:pt x="383734" y="879872"/>
                    <a:pt x="387862" y="881872"/>
                  </a:cubicBezTo>
                  <a:cubicBezTo>
                    <a:pt x="389541" y="882456"/>
                    <a:pt x="391293" y="882809"/>
                    <a:pt x="393067" y="882913"/>
                  </a:cubicBezTo>
                  <a:cubicBezTo>
                    <a:pt x="394968" y="882818"/>
                    <a:pt x="396847" y="882434"/>
                    <a:pt x="398635" y="881782"/>
                  </a:cubicBezTo>
                  <a:cubicBezTo>
                    <a:pt x="403333" y="880093"/>
                    <a:pt x="408407" y="879731"/>
                    <a:pt x="413300" y="880741"/>
                  </a:cubicBezTo>
                  <a:cubicBezTo>
                    <a:pt x="423937" y="882289"/>
                    <a:pt x="434709" y="882696"/>
                    <a:pt x="445437" y="881963"/>
                  </a:cubicBezTo>
                  <a:cubicBezTo>
                    <a:pt x="447700" y="881963"/>
                    <a:pt x="449963" y="881963"/>
                    <a:pt x="452271" y="881963"/>
                  </a:cubicBezTo>
                  <a:cubicBezTo>
                    <a:pt x="457961" y="882153"/>
                    <a:pt x="463655" y="881696"/>
                    <a:pt x="469245" y="880605"/>
                  </a:cubicBezTo>
                  <a:cubicBezTo>
                    <a:pt x="476532" y="878659"/>
                    <a:pt x="480108" y="880016"/>
                    <a:pt x="488482" y="887802"/>
                  </a:cubicBezTo>
                  <a:cubicBezTo>
                    <a:pt x="491288" y="890259"/>
                    <a:pt x="493447" y="893369"/>
                    <a:pt x="494773" y="896854"/>
                  </a:cubicBezTo>
                  <a:cubicBezTo>
                    <a:pt x="495538" y="899634"/>
                    <a:pt x="497648" y="901842"/>
                    <a:pt x="500386" y="902739"/>
                  </a:cubicBezTo>
                  <a:cubicBezTo>
                    <a:pt x="503591" y="904232"/>
                    <a:pt x="506628" y="906070"/>
                    <a:pt x="509439" y="908215"/>
                  </a:cubicBezTo>
                  <a:cubicBezTo>
                    <a:pt x="512833" y="911339"/>
                    <a:pt x="517156" y="913262"/>
                    <a:pt x="521750" y="913692"/>
                  </a:cubicBezTo>
                  <a:lnTo>
                    <a:pt x="521750" y="913692"/>
                  </a:lnTo>
                  <a:cubicBezTo>
                    <a:pt x="530305" y="913692"/>
                    <a:pt x="559862" y="910297"/>
                    <a:pt x="560133" y="910252"/>
                  </a:cubicBezTo>
                  <a:cubicBezTo>
                    <a:pt x="560821" y="910139"/>
                    <a:pt x="561514" y="910438"/>
                    <a:pt x="561898" y="911022"/>
                  </a:cubicBezTo>
                  <a:cubicBezTo>
                    <a:pt x="562256" y="911606"/>
                    <a:pt x="562256" y="912339"/>
                    <a:pt x="561898" y="912923"/>
                  </a:cubicBezTo>
                  <a:lnTo>
                    <a:pt x="555018" y="926502"/>
                  </a:lnTo>
                  <a:cubicBezTo>
                    <a:pt x="557739" y="929982"/>
                    <a:pt x="559146" y="934310"/>
                    <a:pt x="559002" y="938723"/>
                  </a:cubicBezTo>
                  <a:cubicBezTo>
                    <a:pt x="558209" y="943009"/>
                    <a:pt x="559409" y="947422"/>
                    <a:pt x="562261" y="950718"/>
                  </a:cubicBezTo>
                  <a:cubicBezTo>
                    <a:pt x="562894" y="951261"/>
                    <a:pt x="563573" y="952075"/>
                    <a:pt x="564388" y="952935"/>
                  </a:cubicBezTo>
                  <a:cubicBezTo>
                    <a:pt x="567375" y="956330"/>
                    <a:pt x="570136" y="959091"/>
                    <a:pt x="573441" y="958095"/>
                  </a:cubicBezTo>
                  <a:lnTo>
                    <a:pt x="600282" y="950536"/>
                  </a:lnTo>
                  <a:cubicBezTo>
                    <a:pt x="600748" y="950360"/>
                    <a:pt x="601264" y="950360"/>
                    <a:pt x="601730" y="950536"/>
                  </a:cubicBezTo>
                  <a:cubicBezTo>
                    <a:pt x="602178" y="950781"/>
                    <a:pt x="602490" y="951211"/>
                    <a:pt x="602590" y="951713"/>
                  </a:cubicBezTo>
                  <a:cubicBezTo>
                    <a:pt x="602590" y="951713"/>
                    <a:pt x="610420" y="982673"/>
                    <a:pt x="613136" y="993808"/>
                  </a:cubicBezTo>
                  <a:cubicBezTo>
                    <a:pt x="613770" y="996478"/>
                    <a:pt x="614585" y="1000009"/>
                    <a:pt x="615490" y="1003992"/>
                  </a:cubicBezTo>
                  <a:cubicBezTo>
                    <a:pt x="617898" y="1016453"/>
                    <a:pt x="621211" y="1028719"/>
                    <a:pt x="625403" y="1040700"/>
                  </a:cubicBezTo>
                  <a:lnTo>
                    <a:pt x="625403" y="1040700"/>
                  </a:lnTo>
                  <a:cubicBezTo>
                    <a:pt x="635451" y="1038981"/>
                    <a:pt x="640611" y="1037487"/>
                    <a:pt x="643508" y="1033866"/>
                  </a:cubicBezTo>
                  <a:cubicBezTo>
                    <a:pt x="645477" y="1031625"/>
                    <a:pt x="647111" y="1029109"/>
                    <a:pt x="648351" y="1026397"/>
                  </a:cubicBezTo>
                  <a:cubicBezTo>
                    <a:pt x="648668" y="1025750"/>
                    <a:pt x="649306" y="1025320"/>
                    <a:pt x="650026" y="1025266"/>
                  </a:cubicBezTo>
                  <a:cubicBezTo>
                    <a:pt x="650026" y="1025266"/>
                    <a:pt x="663605" y="1024632"/>
                    <a:pt x="666456" y="1024360"/>
                  </a:cubicBezTo>
                  <a:cubicBezTo>
                    <a:pt x="669715" y="1024094"/>
                    <a:pt x="672286" y="1021468"/>
                    <a:pt x="672476" y="1018205"/>
                  </a:cubicBezTo>
                  <a:cubicBezTo>
                    <a:pt x="672476" y="1012954"/>
                    <a:pt x="671254" y="967782"/>
                    <a:pt x="671209" y="967329"/>
                  </a:cubicBezTo>
                  <a:cubicBezTo>
                    <a:pt x="671204" y="966836"/>
                    <a:pt x="671399" y="966360"/>
                    <a:pt x="671752" y="966016"/>
                  </a:cubicBezTo>
                  <a:cubicBezTo>
                    <a:pt x="672078" y="965632"/>
                    <a:pt x="672562" y="965419"/>
                    <a:pt x="673065" y="965428"/>
                  </a:cubicBezTo>
                  <a:lnTo>
                    <a:pt x="722854" y="965428"/>
                  </a:lnTo>
                  <a:lnTo>
                    <a:pt x="722854" y="868565"/>
                  </a:lnTo>
                  <a:cubicBezTo>
                    <a:pt x="722827" y="867542"/>
                    <a:pt x="723642" y="866691"/>
                    <a:pt x="724664" y="866664"/>
                  </a:cubicBezTo>
                  <a:cubicBezTo>
                    <a:pt x="724678" y="866664"/>
                    <a:pt x="724696" y="866664"/>
                    <a:pt x="724710" y="866664"/>
                  </a:cubicBezTo>
                  <a:lnTo>
                    <a:pt x="728919" y="866664"/>
                  </a:lnTo>
                  <a:cubicBezTo>
                    <a:pt x="728240" y="859829"/>
                    <a:pt x="726113" y="838148"/>
                    <a:pt x="726113" y="829367"/>
                  </a:cubicBezTo>
                  <a:cubicBezTo>
                    <a:pt x="726113" y="827285"/>
                    <a:pt x="725841" y="824841"/>
                    <a:pt x="725570" y="822170"/>
                  </a:cubicBezTo>
                  <a:cubicBezTo>
                    <a:pt x="724574" y="812031"/>
                    <a:pt x="723307" y="799539"/>
                    <a:pt x="733989" y="790169"/>
                  </a:cubicBezTo>
                  <a:cubicBezTo>
                    <a:pt x="748518" y="777722"/>
                    <a:pt x="759698" y="781524"/>
                    <a:pt x="766850" y="785643"/>
                  </a:cubicBezTo>
                  <a:cubicBezTo>
                    <a:pt x="775223" y="790169"/>
                    <a:pt x="779206" y="792749"/>
                    <a:pt x="781922" y="797185"/>
                  </a:cubicBezTo>
                  <a:cubicBezTo>
                    <a:pt x="782900" y="798914"/>
                    <a:pt x="783285" y="800919"/>
                    <a:pt x="783009" y="802888"/>
                  </a:cubicBezTo>
                  <a:cubicBezTo>
                    <a:pt x="782416" y="805124"/>
                    <a:pt x="783606" y="807451"/>
                    <a:pt x="785770" y="808275"/>
                  </a:cubicBezTo>
                  <a:cubicBezTo>
                    <a:pt x="792287" y="812439"/>
                    <a:pt x="798353" y="817327"/>
                    <a:pt x="798353" y="824253"/>
                  </a:cubicBezTo>
                  <a:cubicBezTo>
                    <a:pt x="798570" y="826543"/>
                    <a:pt x="797461" y="828756"/>
                    <a:pt x="795501" y="829955"/>
                  </a:cubicBezTo>
                  <a:cubicBezTo>
                    <a:pt x="792206" y="831291"/>
                    <a:pt x="788458" y="830865"/>
                    <a:pt x="785543" y="828824"/>
                  </a:cubicBezTo>
                  <a:cubicBezTo>
                    <a:pt x="784380" y="827914"/>
                    <a:pt x="782855" y="827593"/>
                    <a:pt x="781424" y="827964"/>
                  </a:cubicBezTo>
                  <a:cubicBezTo>
                    <a:pt x="780293" y="828462"/>
                    <a:pt x="779840" y="829955"/>
                    <a:pt x="779614" y="831087"/>
                  </a:cubicBezTo>
                  <a:cubicBezTo>
                    <a:pt x="779369" y="842005"/>
                    <a:pt x="780202" y="852922"/>
                    <a:pt x="782103" y="863676"/>
                  </a:cubicBezTo>
                  <a:cubicBezTo>
                    <a:pt x="784059" y="875993"/>
                    <a:pt x="786765" y="888173"/>
                    <a:pt x="790205" y="900159"/>
                  </a:cubicBezTo>
                  <a:cubicBezTo>
                    <a:pt x="790794" y="901892"/>
                    <a:pt x="792147" y="903259"/>
                    <a:pt x="793872" y="903870"/>
                  </a:cubicBezTo>
                  <a:cubicBezTo>
                    <a:pt x="795433" y="904373"/>
                    <a:pt x="797149" y="904029"/>
                    <a:pt x="798398" y="902965"/>
                  </a:cubicBezTo>
                  <a:cubicBezTo>
                    <a:pt x="805065" y="899434"/>
                    <a:pt x="812787" y="898457"/>
                    <a:pt x="820124" y="900204"/>
                  </a:cubicBezTo>
                  <a:cubicBezTo>
                    <a:pt x="821523" y="900665"/>
                    <a:pt x="823048" y="900054"/>
                    <a:pt x="823745" y="898755"/>
                  </a:cubicBezTo>
                  <a:cubicBezTo>
                    <a:pt x="824424" y="897443"/>
                    <a:pt x="823745" y="896040"/>
                    <a:pt x="822297" y="894817"/>
                  </a:cubicBezTo>
                  <a:cubicBezTo>
                    <a:pt x="819581" y="892876"/>
                    <a:pt x="818427" y="889400"/>
                    <a:pt x="819445" y="886218"/>
                  </a:cubicBezTo>
                  <a:cubicBezTo>
                    <a:pt x="820088" y="884316"/>
                    <a:pt x="819771" y="882225"/>
                    <a:pt x="818585" y="880605"/>
                  </a:cubicBezTo>
                  <a:cubicBezTo>
                    <a:pt x="814285" y="875128"/>
                    <a:pt x="811660" y="870738"/>
                    <a:pt x="817046" y="863812"/>
                  </a:cubicBezTo>
                  <a:cubicBezTo>
                    <a:pt x="821713" y="858788"/>
                    <a:pt x="827787" y="855285"/>
                    <a:pt x="834473" y="853764"/>
                  </a:cubicBezTo>
                  <a:lnTo>
                    <a:pt x="836102" y="853221"/>
                  </a:lnTo>
                  <a:cubicBezTo>
                    <a:pt x="843842" y="850595"/>
                    <a:pt x="848595" y="854443"/>
                    <a:pt x="856244" y="861459"/>
                  </a:cubicBezTo>
                  <a:cubicBezTo>
                    <a:pt x="861449" y="866257"/>
                    <a:pt x="865931" y="868746"/>
                    <a:pt x="868782" y="868429"/>
                  </a:cubicBezTo>
                  <a:cubicBezTo>
                    <a:pt x="869936" y="868293"/>
                    <a:pt x="870968" y="867646"/>
                    <a:pt x="871588" y="866664"/>
                  </a:cubicBezTo>
                  <a:cubicBezTo>
                    <a:pt x="872774" y="864767"/>
                    <a:pt x="873476" y="862604"/>
                    <a:pt x="873625" y="860372"/>
                  </a:cubicBezTo>
                  <a:cubicBezTo>
                    <a:pt x="873702" y="857222"/>
                    <a:pt x="875096" y="854248"/>
                    <a:pt x="877473" y="852180"/>
                  </a:cubicBezTo>
                  <a:cubicBezTo>
                    <a:pt x="882682" y="847984"/>
                    <a:pt x="887390" y="843200"/>
                    <a:pt x="891504" y="837922"/>
                  </a:cubicBezTo>
                  <a:cubicBezTo>
                    <a:pt x="893229" y="835274"/>
                    <a:pt x="896356" y="833907"/>
                    <a:pt x="899471" y="834437"/>
                  </a:cubicBezTo>
                  <a:cubicBezTo>
                    <a:pt x="902910" y="835251"/>
                    <a:pt x="905558" y="837990"/>
                    <a:pt x="906260" y="841452"/>
                  </a:cubicBezTo>
                  <a:cubicBezTo>
                    <a:pt x="907047" y="845454"/>
                    <a:pt x="906830" y="849591"/>
                    <a:pt x="905626" y="853492"/>
                  </a:cubicBezTo>
                  <a:cubicBezTo>
                    <a:pt x="905060" y="855602"/>
                    <a:pt x="904753" y="857779"/>
                    <a:pt x="904721" y="859965"/>
                  </a:cubicBezTo>
                  <a:cubicBezTo>
                    <a:pt x="904712" y="863310"/>
                    <a:pt x="903472" y="866533"/>
                    <a:pt x="901236" y="869017"/>
                  </a:cubicBezTo>
                  <a:cubicBezTo>
                    <a:pt x="900199" y="870208"/>
                    <a:pt x="899416" y="871593"/>
                    <a:pt x="898927" y="873091"/>
                  </a:cubicBezTo>
                  <a:cubicBezTo>
                    <a:pt x="898611" y="874458"/>
                    <a:pt x="898945" y="875898"/>
                    <a:pt x="899833" y="876984"/>
                  </a:cubicBezTo>
                  <a:cubicBezTo>
                    <a:pt x="900756" y="877667"/>
                    <a:pt x="901960" y="877857"/>
                    <a:pt x="903046" y="877482"/>
                  </a:cubicBezTo>
                  <a:cubicBezTo>
                    <a:pt x="906197" y="876889"/>
                    <a:pt x="909451" y="877572"/>
                    <a:pt x="912099" y="879383"/>
                  </a:cubicBezTo>
                  <a:cubicBezTo>
                    <a:pt x="913918" y="880406"/>
                    <a:pt x="915847" y="881225"/>
                    <a:pt x="917847" y="881827"/>
                  </a:cubicBezTo>
                  <a:cubicBezTo>
                    <a:pt x="920382" y="882506"/>
                    <a:pt x="922645" y="881103"/>
                    <a:pt x="925497" y="879383"/>
                  </a:cubicBezTo>
                  <a:cubicBezTo>
                    <a:pt x="928566" y="877215"/>
                    <a:pt x="932128" y="875848"/>
                    <a:pt x="935862" y="875400"/>
                  </a:cubicBezTo>
                  <a:cubicBezTo>
                    <a:pt x="949006" y="873729"/>
                    <a:pt x="961952" y="870774"/>
                    <a:pt x="974517" y="866573"/>
                  </a:cubicBezTo>
                  <a:lnTo>
                    <a:pt x="977459" y="865442"/>
                  </a:lnTo>
                  <a:cubicBezTo>
                    <a:pt x="985162" y="861852"/>
                    <a:pt x="993500" y="859838"/>
                    <a:pt x="1001991" y="859512"/>
                  </a:cubicBezTo>
                  <a:cubicBezTo>
                    <a:pt x="1009519" y="859634"/>
                    <a:pt x="1016720" y="856439"/>
                    <a:pt x="1021681" y="850777"/>
                  </a:cubicBezTo>
                  <a:cubicBezTo>
                    <a:pt x="1023980" y="848287"/>
                    <a:pt x="1027574" y="847459"/>
                    <a:pt x="1030733" y="848694"/>
                  </a:cubicBezTo>
                  <a:cubicBezTo>
                    <a:pt x="1034463" y="850392"/>
                    <a:pt x="1036866" y="854103"/>
                    <a:pt x="1036889" y="858200"/>
                  </a:cubicBezTo>
                  <a:cubicBezTo>
                    <a:pt x="1037066" y="861486"/>
                    <a:pt x="1037582" y="864749"/>
                    <a:pt x="1038428" y="867931"/>
                  </a:cubicBezTo>
                  <a:lnTo>
                    <a:pt x="1046259" y="856389"/>
                  </a:lnTo>
                  <a:cubicBezTo>
                    <a:pt x="1046775" y="855620"/>
                    <a:pt x="1047793" y="855366"/>
                    <a:pt x="1048612" y="855801"/>
                  </a:cubicBezTo>
                  <a:cubicBezTo>
                    <a:pt x="1048884" y="855801"/>
                    <a:pt x="1072240" y="867479"/>
                    <a:pt x="1081428" y="868656"/>
                  </a:cubicBezTo>
                  <a:cubicBezTo>
                    <a:pt x="1091567" y="870013"/>
                    <a:pt x="1099941" y="870421"/>
                    <a:pt x="1107590" y="863043"/>
                  </a:cubicBezTo>
                  <a:cubicBezTo>
                    <a:pt x="1109717" y="861006"/>
                    <a:pt x="1112116" y="859060"/>
                    <a:pt x="1114108" y="857113"/>
                  </a:cubicBezTo>
                  <a:cubicBezTo>
                    <a:pt x="1120753" y="852189"/>
                    <a:pt x="1126189" y="845811"/>
                    <a:pt x="1129995" y="838465"/>
                  </a:cubicBezTo>
                  <a:cubicBezTo>
                    <a:pt x="1131896" y="833459"/>
                    <a:pt x="1135418" y="829236"/>
                    <a:pt x="1139998" y="826470"/>
                  </a:cubicBezTo>
                  <a:cubicBezTo>
                    <a:pt x="1142289" y="824995"/>
                    <a:pt x="1144412" y="823279"/>
                    <a:pt x="1146335" y="821356"/>
                  </a:cubicBezTo>
                  <a:cubicBezTo>
                    <a:pt x="1151219" y="815431"/>
                    <a:pt x="1159050" y="812796"/>
                    <a:pt x="1166523" y="814566"/>
                  </a:cubicBezTo>
                  <a:cubicBezTo>
                    <a:pt x="1165798" y="810583"/>
                    <a:pt x="1165119" y="806736"/>
                    <a:pt x="1164440" y="803386"/>
                  </a:cubicBezTo>
                  <a:cubicBezTo>
                    <a:pt x="1163762" y="800037"/>
                    <a:pt x="1163400" y="797728"/>
                    <a:pt x="1162992" y="795420"/>
                  </a:cubicBezTo>
                  <a:cubicBezTo>
                    <a:pt x="1162268" y="791346"/>
                    <a:pt x="1161363" y="786865"/>
                    <a:pt x="1160457" y="781841"/>
                  </a:cubicBezTo>
                  <a:cubicBezTo>
                    <a:pt x="1155994" y="761364"/>
                    <a:pt x="1152971" y="740597"/>
                    <a:pt x="1151405" y="719695"/>
                  </a:cubicBezTo>
                  <a:cubicBezTo>
                    <a:pt x="1149866" y="690364"/>
                    <a:pt x="1162358" y="655829"/>
                    <a:pt x="1162856" y="654380"/>
                  </a:cubicBezTo>
                  <a:cubicBezTo>
                    <a:pt x="1163042" y="653995"/>
                    <a:pt x="1163345" y="653683"/>
                    <a:pt x="1163716" y="653475"/>
                  </a:cubicBezTo>
                  <a:cubicBezTo>
                    <a:pt x="1163422" y="648767"/>
                    <a:pt x="1164427" y="644074"/>
                    <a:pt x="1166613" y="639896"/>
                  </a:cubicBezTo>
                  <a:cubicBezTo>
                    <a:pt x="1169003" y="634116"/>
                    <a:pt x="1170972" y="628173"/>
                    <a:pt x="1172497" y="622107"/>
                  </a:cubicBezTo>
                  <a:cubicBezTo>
                    <a:pt x="1177630" y="603966"/>
                    <a:pt x="1184261" y="586282"/>
                    <a:pt x="1192323" y="569240"/>
                  </a:cubicBezTo>
                  <a:cubicBezTo>
                    <a:pt x="1193816" y="566072"/>
                    <a:pt x="1196623" y="559192"/>
                    <a:pt x="1200153" y="550411"/>
                  </a:cubicBezTo>
                  <a:cubicBezTo>
                    <a:pt x="1207169" y="532849"/>
                    <a:pt x="1216855" y="508859"/>
                    <a:pt x="1224686" y="493696"/>
                  </a:cubicBezTo>
                  <a:cubicBezTo>
                    <a:pt x="1239532" y="465090"/>
                    <a:pt x="1248675" y="442142"/>
                    <a:pt x="1251119" y="427295"/>
                  </a:cubicBezTo>
                  <a:cubicBezTo>
                    <a:pt x="1254061" y="409462"/>
                    <a:pt x="1253835" y="408737"/>
                    <a:pt x="1242746" y="402265"/>
                  </a:cubicBezTo>
                  <a:cubicBezTo>
                    <a:pt x="1237052" y="399200"/>
                    <a:pt x="1233725" y="393045"/>
                    <a:pt x="1234282" y="386604"/>
                  </a:cubicBezTo>
                  <a:cubicBezTo>
                    <a:pt x="1234349" y="382213"/>
                    <a:pt x="1233236" y="377886"/>
                    <a:pt x="1231068" y="374066"/>
                  </a:cubicBezTo>
                  <a:cubicBezTo>
                    <a:pt x="1226016" y="364968"/>
                    <a:pt x="1222658" y="355033"/>
                    <a:pt x="1221155" y="344735"/>
                  </a:cubicBezTo>
                  <a:cubicBezTo>
                    <a:pt x="1220748" y="342789"/>
                    <a:pt x="1220386" y="340888"/>
                    <a:pt x="1219978" y="338987"/>
                  </a:cubicBezTo>
                  <a:cubicBezTo>
                    <a:pt x="1218439" y="332152"/>
                    <a:pt x="1216403" y="331292"/>
                    <a:pt x="1208753" y="328169"/>
                  </a:cubicBezTo>
                  <a:cubicBezTo>
                    <a:pt x="1205901" y="327037"/>
                    <a:pt x="1202371" y="325589"/>
                    <a:pt x="1197980" y="323643"/>
                  </a:cubicBezTo>
                  <a:cubicBezTo>
                    <a:pt x="1192911" y="321153"/>
                    <a:pt x="1185578" y="317215"/>
                    <a:pt x="1176299" y="312236"/>
                  </a:cubicBezTo>
                  <a:cubicBezTo>
                    <a:pt x="1156384" y="301554"/>
                    <a:pt x="1129135" y="286934"/>
                    <a:pt x="1103109" y="275392"/>
                  </a:cubicBezTo>
                  <a:cubicBezTo>
                    <a:pt x="1064590" y="258328"/>
                    <a:pt x="1002172" y="226327"/>
                    <a:pt x="993935" y="221529"/>
                  </a:cubicBezTo>
                  <a:cubicBezTo>
                    <a:pt x="990472" y="219660"/>
                    <a:pt x="988032" y="216337"/>
                    <a:pt x="987281" y="212477"/>
                  </a:cubicBezTo>
                  <a:cubicBezTo>
                    <a:pt x="986946" y="209996"/>
                    <a:pt x="985425" y="207837"/>
                    <a:pt x="983207" y="206683"/>
                  </a:cubicBezTo>
                  <a:cubicBezTo>
                    <a:pt x="980310" y="205529"/>
                    <a:pt x="977260" y="204809"/>
                    <a:pt x="974155" y="204556"/>
                  </a:cubicBezTo>
                  <a:cubicBezTo>
                    <a:pt x="965826" y="203424"/>
                    <a:pt x="955461" y="202021"/>
                    <a:pt x="948128" y="192425"/>
                  </a:cubicBezTo>
                  <a:cubicBezTo>
                    <a:pt x="936858" y="177715"/>
                    <a:pt x="915720" y="122222"/>
                    <a:pt x="910650" y="108145"/>
                  </a:cubicBezTo>
                  <a:lnTo>
                    <a:pt x="908568" y="102306"/>
                  </a:lnTo>
                  <a:cubicBezTo>
                    <a:pt x="902322" y="84789"/>
                    <a:pt x="896393" y="68268"/>
                    <a:pt x="888879" y="49620"/>
                  </a:cubicBezTo>
                  <a:cubicBezTo>
                    <a:pt x="880596" y="29161"/>
                    <a:pt x="877744" y="26581"/>
                    <a:pt x="869868" y="21421"/>
                  </a:cubicBezTo>
                  <a:cubicBezTo>
                    <a:pt x="864889" y="18162"/>
                    <a:pt x="864980" y="12369"/>
                    <a:pt x="865071" y="6168"/>
                  </a:cubicBezTo>
                  <a:cubicBezTo>
                    <a:pt x="865071" y="4176"/>
                    <a:pt x="865071" y="2049"/>
                    <a:pt x="865071" y="-124"/>
                  </a:cubicBezTo>
                  <a:lnTo>
                    <a:pt x="861268" y="238"/>
                  </a:lnTo>
                  <a:cubicBezTo>
                    <a:pt x="837370" y="2546"/>
                    <a:pt x="823066" y="19113"/>
                    <a:pt x="830852" y="22870"/>
                  </a:cubicBezTo>
                  <a:cubicBezTo>
                    <a:pt x="838637" y="26626"/>
                    <a:pt x="839452" y="35453"/>
                    <a:pt x="830399" y="39436"/>
                  </a:cubicBezTo>
                  <a:cubicBezTo>
                    <a:pt x="821346" y="43419"/>
                    <a:pt x="825873" y="51612"/>
                    <a:pt x="821346" y="55414"/>
                  </a:cubicBezTo>
                  <a:cubicBezTo>
                    <a:pt x="816820" y="59216"/>
                    <a:pt x="812520" y="56047"/>
                    <a:pt x="801204" y="54554"/>
                  </a:cubicBezTo>
                  <a:cubicBezTo>
                    <a:pt x="789889" y="53060"/>
                    <a:pt x="781243" y="64647"/>
                    <a:pt x="768434" y="74288"/>
                  </a:cubicBezTo>
                  <a:cubicBezTo>
                    <a:pt x="755624" y="83929"/>
                    <a:pt x="761735" y="77050"/>
                    <a:pt x="735890" y="87098"/>
                  </a:cubicBezTo>
                  <a:cubicBezTo>
                    <a:pt x="710045" y="97146"/>
                    <a:pt x="700630" y="92167"/>
                    <a:pt x="686100" y="100994"/>
                  </a:cubicBezTo>
                  <a:cubicBezTo>
                    <a:pt x="671571" y="109820"/>
                    <a:pt x="676640" y="117967"/>
                    <a:pt x="662790" y="129328"/>
                  </a:cubicBezTo>
                  <a:cubicBezTo>
                    <a:pt x="648939" y="140689"/>
                    <a:pt x="645454" y="151960"/>
                    <a:pt x="650161" y="162959"/>
                  </a:cubicBezTo>
                  <a:cubicBezTo>
                    <a:pt x="652904" y="170246"/>
                    <a:pt x="660794" y="174189"/>
                    <a:pt x="668267" y="172011"/>
                  </a:cubicBezTo>
                  <a:cubicBezTo>
                    <a:pt x="672205" y="171061"/>
                    <a:pt x="674241" y="167485"/>
                    <a:pt x="677319" y="170110"/>
                  </a:cubicBezTo>
                  <a:cubicBezTo>
                    <a:pt x="680397" y="172736"/>
                    <a:pt x="685331" y="170518"/>
                    <a:pt x="693161" y="172464"/>
                  </a:cubicBezTo>
                  <a:cubicBezTo>
                    <a:pt x="700992" y="174410"/>
                    <a:pt x="699136" y="179072"/>
                    <a:pt x="700222" y="188442"/>
                  </a:cubicBezTo>
                  <a:cubicBezTo>
                    <a:pt x="701309" y="197811"/>
                    <a:pt x="697326" y="198671"/>
                    <a:pt x="693297" y="200346"/>
                  </a:cubicBezTo>
                  <a:cubicBezTo>
                    <a:pt x="689319" y="201532"/>
                    <a:pt x="687055" y="205714"/>
                    <a:pt x="688241" y="209693"/>
                  </a:cubicBezTo>
                  <a:cubicBezTo>
                    <a:pt x="688676" y="211164"/>
                    <a:pt x="689558" y="212468"/>
                    <a:pt x="690762" y="213427"/>
                  </a:cubicBezTo>
                  <a:cubicBezTo>
                    <a:pt x="696782" y="219221"/>
                    <a:pt x="694881" y="227911"/>
                    <a:pt x="688907" y="228364"/>
                  </a:cubicBezTo>
                  <a:cubicBezTo>
                    <a:pt x="681271" y="227798"/>
                    <a:pt x="674074" y="231990"/>
                    <a:pt x="670801" y="238910"/>
                  </a:cubicBezTo>
                  <a:cubicBezTo>
                    <a:pt x="665736" y="246075"/>
                    <a:pt x="667434" y="255988"/>
                    <a:pt x="674599" y="261057"/>
                  </a:cubicBezTo>
                  <a:cubicBezTo>
                    <a:pt x="674839" y="261225"/>
                    <a:pt x="675079" y="261388"/>
                    <a:pt x="675328" y="261542"/>
                  </a:cubicBezTo>
                  <a:cubicBezTo>
                    <a:pt x="681348" y="265616"/>
                    <a:pt x="688907" y="266566"/>
                    <a:pt x="688907" y="272858"/>
                  </a:cubicBezTo>
                  <a:cubicBezTo>
                    <a:pt x="688907" y="279149"/>
                    <a:pt x="682434" y="276479"/>
                    <a:pt x="675328" y="274623"/>
                  </a:cubicBezTo>
                  <a:cubicBezTo>
                    <a:pt x="666583" y="271744"/>
                    <a:pt x="658933" y="266245"/>
                    <a:pt x="653420" y="258871"/>
                  </a:cubicBezTo>
                  <a:cubicBezTo>
                    <a:pt x="647446" y="250995"/>
                    <a:pt x="641924" y="251991"/>
                    <a:pt x="638800" y="245790"/>
                  </a:cubicBezTo>
                  <a:cubicBezTo>
                    <a:pt x="636972" y="240712"/>
                    <a:pt x="631373" y="238073"/>
                    <a:pt x="626290" y="239902"/>
                  </a:cubicBezTo>
                  <a:cubicBezTo>
                    <a:pt x="625928" y="240033"/>
                    <a:pt x="625570" y="240187"/>
                    <a:pt x="625221" y="240359"/>
                  </a:cubicBezTo>
                  <a:cubicBezTo>
                    <a:pt x="621148" y="242803"/>
                    <a:pt x="621736" y="247420"/>
                    <a:pt x="619609" y="250995"/>
                  </a:cubicBezTo>
                  <a:cubicBezTo>
                    <a:pt x="617445" y="255694"/>
                    <a:pt x="613014" y="258944"/>
                    <a:pt x="607886" y="259595"/>
                  </a:cubicBezTo>
                  <a:cubicBezTo>
                    <a:pt x="601820" y="259595"/>
                    <a:pt x="603359" y="253530"/>
                    <a:pt x="598833" y="252761"/>
                  </a:cubicBezTo>
                  <a:cubicBezTo>
                    <a:pt x="596335" y="252820"/>
                    <a:pt x="594262" y="250842"/>
                    <a:pt x="594198" y="248343"/>
                  </a:cubicBezTo>
                  <a:cubicBezTo>
                    <a:pt x="594162" y="246854"/>
                    <a:pt x="594863" y="245442"/>
                    <a:pt x="596072" y="244568"/>
                  </a:cubicBezTo>
                  <a:cubicBezTo>
                    <a:pt x="598924" y="242350"/>
                    <a:pt x="602681" y="236557"/>
                    <a:pt x="598290" y="234474"/>
                  </a:cubicBezTo>
                  <a:cubicBezTo>
                    <a:pt x="593899" y="232392"/>
                    <a:pt x="592270" y="237326"/>
                    <a:pt x="584711" y="240494"/>
                  </a:cubicBezTo>
                  <a:cubicBezTo>
                    <a:pt x="577152" y="243663"/>
                    <a:pt x="579506" y="248189"/>
                    <a:pt x="572716" y="250860"/>
                  </a:cubicBezTo>
                  <a:cubicBezTo>
                    <a:pt x="565927" y="253530"/>
                    <a:pt x="558413" y="251810"/>
                    <a:pt x="548953" y="261270"/>
                  </a:cubicBezTo>
                  <a:cubicBezTo>
                    <a:pt x="539493" y="270730"/>
                    <a:pt x="538588" y="279692"/>
                    <a:pt x="546419" y="285531"/>
                  </a:cubicBezTo>
                  <a:cubicBezTo>
                    <a:pt x="554249" y="291370"/>
                    <a:pt x="554294" y="297345"/>
                    <a:pt x="570679" y="295897"/>
                  </a:cubicBezTo>
                  <a:cubicBezTo>
                    <a:pt x="587065" y="294448"/>
                    <a:pt x="589102" y="301554"/>
                    <a:pt x="584530" y="306443"/>
                  </a:cubicBezTo>
                  <a:cubicBezTo>
                    <a:pt x="579958" y="311331"/>
                    <a:pt x="566425" y="309747"/>
                    <a:pt x="555743" y="307710"/>
                  </a:cubicBezTo>
                  <a:cubicBezTo>
                    <a:pt x="545061" y="305673"/>
                    <a:pt x="543295" y="308208"/>
                    <a:pt x="531029" y="314002"/>
                  </a:cubicBezTo>
                  <a:cubicBezTo>
                    <a:pt x="518763" y="319795"/>
                    <a:pt x="519985" y="314952"/>
                    <a:pt x="507402" y="320474"/>
                  </a:cubicBezTo>
                  <a:cubicBezTo>
                    <a:pt x="494819" y="325996"/>
                    <a:pt x="496539" y="341567"/>
                    <a:pt x="488482" y="342201"/>
                  </a:cubicBezTo>
                  <a:cubicBezTo>
                    <a:pt x="480425" y="342834"/>
                    <a:pt x="476849" y="343468"/>
                    <a:pt x="467842" y="351977"/>
                  </a:cubicBezTo>
                  <a:cubicBezTo>
                    <a:pt x="458834" y="360487"/>
                    <a:pt x="448469" y="355734"/>
                    <a:pt x="433849" y="363293"/>
                  </a:cubicBezTo>
                  <a:cubicBezTo>
                    <a:pt x="419229" y="370852"/>
                    <a:pt x="430681" y="378909"/>
                    <a:pt x="426743" y="386468"/>
                  </a:cubicBezTo>
                  <a:cubicBezTo>
                    <a:pt x="422805" y="394027"/>
                    <a:pt x="415563" y="398598"/>
                    <a:pt x="404111" y="398915"/>
                  </a:cubicBezTo>
                  <a:cubicBezTo>
                    <a:pt x="392660" y="399232"/>
                    <a:pt x="395466" y="412268"/>
                    <a:pt x="400173" y="414803"/>
                  </a:cubicBezTo>
                  <a:cubicBezTo>
                    <a:pt x="404881" y="417337"/>
                    <a:pt x="404292" y="423629"/>
                    <a:pt x="393565" y="423312"/>
                  </a:cubicBezTo>
                  <a:cubicBezTo>
                    <a:pt x="382838" y="422995"/>
                    <a:pt x="377497" y="432365"/>
                    <a:pt x="383019" y="439380"/>
                  </a:cubicBezTo>
                  <a:cubicBezTo>
                    <a:pt x="388541" y="446396"/>
                    <a:pt x="399721" y="438113"/>
                    <a:pt x="408230" y="441734"/>
                  </a:cubicBezTo>
                  <a:cubicBezTo>
                    <a:pt x="416740" y="445355"/>
                    <a:pt x="429957" y="441417"/>
                    <a:pt x="450913" y="437208"/>
                  </a:cubicBezTo>
                  <a:cubicBezTo>
                    <a:pt x="471870" y="432998"/>
                    <a:pt x="475446" y="435624"/>
                    <a:pt x="486626" y="440648"/>
                  </a:cubicBezTo>
                  <a:cubicBezTo>
                    <a:pt x="497806" y="445672"/>
                    <a:pt x="506949" y="443318"/>
                    <a:pt x="523651" y="436393"/>
                  </a:cubicBezTo>
                  <a:cubicBezTo>
                    <a:pt x="540353" y="429468"/>
                    <a:pt x="544925" y="435126"/>
                    <a:pt x="554973" y="438611"/>
                  </a:cubicBezTo>
                  <a:cubicBezTo>
                    <a:pt x="565022" y="442096"/>
                    <a:pt x="566334" y="432772"/>
                    <a:pt x="593899" y="439064"/>
                  </a:cubicBezTo>
                  <a:cubicBezTo>
                    <a:pt x="621465" y="445355"/>
                    <a:pt x="622370" y="469164"/>
                    <a:pt x="618115" y="486771"/>
                  </a:cubicBezTo>
                  <a:cubicBezTo>
                    <a:pt x="613860" y="504378"/>
                    <a:pt x="589147" y="508995"/>
                    <a:pt x="575477" y="507728"/>
                  </a:cubicBezTo>
                  <a:cubicBezTo>
                    <a:pt x="561808" y="506460"/>
                    <a:pt x="559862" y="513567"/>
                    <a:pt x="545377" y="516418"/>
                  </a:cubicBezTo>
                  <a:cubicBezTo>
                    <a:pt x="530893" y="519270"/>
                    <a:pt x="519577" y="525199"/>
                    <a:pt x="516092" y="535927"/>
                  </a:cubicBezTo>
                  <a:cubicBezTo>
                    <a:pt x="512607" y="546654"/>
                    <a:pt x="525145" y="559554"/>
                    <a:pt x="540353" y="560188"/>
                  </a:cubicBezTo>
                  <a:cubicBezTo>
                    <a:pt x="555562" y="560821"/>
                    <a:pt x="573078" y="560821"/>
                    <a:pt x="579415" y="570870"/>
                  </a:cubicBezTo>
                  <a:cubicBezTo>
                    <a:pt x="585752" y="580918"/>
                    <a:pt x="579415" y="594361"/>
                    <a:pt x="574663" y="599476"/>
                  </a:cubicBezTo>
                  <a:cubicBezTo>
                    <a:pt x="569910" y="604591"/>
                    <a:pt x="562804" y="604002"/>
                    <a:pt x="557372" y="610022"/>
                  </a:cubicBezTo>
                  <a:cubicBezTo>
                    <a:pt x="551941" y="616042"/>
                    <a:pt x="553977" y="629531"/>
                    <a:pt x="558051" y="633785"/>
                  </a:cubicBezTo>
                  <a:cubicBezTo>
                    <a:pt x="562125" y="638040"/>
                    <a:pt x="561853" y="640711"/>
                    <a:pt x="559454" y="645916"/>
                  </a:cubicBezTo>
                  <a:cubicBezTo>
                    <a:pt x="557055" y="651121"/>
                    <a:pt x="553117" y="648134"/>
                    <a:pt x="548138" y="648586"/>
                  </a:cubicBezTo>
                  <a:cubicBezTo>
                    <a:pt x="543160" y="649039"/>
                    <a:pt x="541440" y="644603"/>
                    <a:pt x="534559" y="643653"/>
                  </a:cubicBezTo>
                  <a:cubicBezTo>
                    <a:pt x="528413" y="642707"/>
                    <a:pt x="523787" y="637556"/>
                    <a:pt x="523515" y="631341"/>
                  </a:cubicBezTo>
                  <a:cubicBezTo>
                    <a:pt x="524240" y="627086"/>
                    <a:pt x="523515" y="620342"/>
                    <a:pt x="517043" y="624597"/>
                  </a:cubicBezTo>
                  <a:cubicBezTo>
                    <a:pt x="510570" y="628852"/>
                    <a:pt x="505546" y="627358"/>
                    <a:pt x="499979" y="630708"/>
                  </a:cubicBezTo>
                  <a:cubicBezTo>
                    <a:pt x="494411" y="634057"/>
                    <a:pt x="487893" y="642159"/>
                    <a:pt x="483684" y="640484"/>
                  </a:cubicBezTo>
                  <a:cubicBezTo>
                    <a:pt x="479474" y="638810"/>
                    <a:pt x="482869" y="631115"/>
                    <a:pt x="477754" y="629893"/>
                  </a:cubicBezTo>
                  <a:cubicBezTo>
                    <a:pt x="472640" y="628671"/>
                    <a:pt x="467434" y="631658"/>
                    <a:pt x="456752" y="635913"/>
                  </a:cubicBezTo>
                  <a:cubicBezTo>
                    <a:pt x="446070" y="640168"/>
                    <a:pt x="449193" y="637633"/>
                    <a:pt x="433261" y="632473"/>
                  </a:cubicBezTo>
                  <a:cubicBezTo>
                    <a:pt x="417328" y="627313"/>
                    <a:pt x="415156" y="632925"/>
                    <a:pt x="405560" y="640168"/>
                  </a:cubicBezTo>
                  <a:cubicBezTo>
                    <a:pt x="395964" y="647409"/>
                    <a:pt x="390125" y="655466"/>
                    <a:pt x="384150" y="657956"/>
                  </a:cubicBezTo>
                  <a:cubicBezTo>
                    <a:pt x="378176" y="660445"/>
                    <a:pt x="375098" y="658589"/>
                    <a:pt x="366996" y="664881"/>
                  </a:cubicBezTo>
                  <a:cubicBezTo>
                    <a:pt x="358894" y="671173"/>
                    <a:pt x="352511" y="667099"/>
                    <a:pt x="342101" y="670403"/>
                  </a:cubicBezTo>
                  <a:cubicBezTo>
                    <a:pt x="331690" y="673707"/>
                    <a:pt x="329020" y="678460"/>
                    <a:pt x="332188" y="685385"/>
                  </a:cubicBezTo>
                  <a:cubicBezTo>
                    <a:pt x="335357" y="692311"/>
                    <a:pt x="355182" y="684118"/>
                    <a:pt x="362424" y="678777"/>
                  </a:cubicBezTo>
                  <a:cubicBezTo>
                    <a:pt x="369666" y="673436"/>
                    <a:pt x="376591" y="675608"/>
                    <a:pt x="386685" y="675608"/>
                  </a:cubicBezTo>
                  <a:cubicBezTo>
                    <a:pt x="394434" y="674708"/>
                    <a:pt x="401441" y="680262"/>
                    <a:pt x="402342" y="688006"/>
                  </a:cubicBezTo>
                  <a:cubicBezTo>
                    <a:pt x="402405" y="688549"/>
                    <a:pt x="402437" y="689092"/>
                    <a:pt x="402437" y="689640"/>
                  </a:cubicBezTo>
                  <a:cubicBezTo>
                    <a:pt x="403025" y="698104"/>
                    <a:pt x="395783" y="705980"/>
                    <a:pt x="384603" y="705980"/>
                  </a:cubicBezTo>
                  <a:cubicBezTo>
                    <a:pt x="373423" y="705980"/>
                    <a:pt x="374871" y="699869"/>
                    <a:pt x="363691" y="697968"/>
                  </a:cubicBezTo>
                  <a:cubicBezTo>
                    <a:pt x="352511" y="696067"/>
                    <a:pt x="332958" y="700820"/>
                    <a:pt x="332007" y="704260"/>
                  </a:cubicBezTo>
                  <a:cubicBezTo>
                    <a:pt x="329518" y="710280"/>
                    <a:pt x="323987" y="714494"/>
                    <a:pt x="317523" y="715304"/>
                  </a:cubicBezTo>
                  <a:cubicBezTo>
                    <a:pt x="308471" y="717160"/>
                    <a:pt x="301907" y="711185"/>
                    <a:pt x="295299" y="716255"/>
                  </a:cubicBezTo>
                  <a:cubicBezTo>
                    <a:pt x="288690" y="721324"/>
                    <a:pt x="282082" y="717341"/>
                    <a:pt x="268684" y="718744"/>
                  </a:cubicBezTo>
                  <a:cubicBezTo>
                    <a:pt x="255286" y="720147"/>
                    <a:pt x="257821" y="710416"/>
                    <a:pt x="251982" y="706161"/>
                  </a:cubicBezTo>
                  <a:cubicBezTo>
                    <a:pt x="246143" y="701906"/>
                    <a:pt x="240802" y="705527"/>
                    <a:pt x="233877" y="706161"/>
                  </a:cubicBezTo>
                  <a:cubicBezTo>
                    <a:pt x="226952" y="706795"/>
                    <a:pt x="226001" y="698466"/>
                    <a:pt x="219845" y="700051"/>
                  </a:cubicBezTo>
                  <a:cubicBezTo>
                    <a:pt x="213690" y="701635"/>
                    <a:pt x="201423" y="706795"/>
                    <a:pt x="193548" y="701906"/>
                  </a:cubicBezTo>
                  <a:cubicBezTo>
                    <a:pt x="185672" y="697018"/>
                    <a:pt x="180467" y="696113"/>
                    <a:pt x="173405" y="698466"/>
                  </a:cubicBezTo>
                  <a:cubicBezTo>
                    <a:pt x="166344" y="700820"/>
                    <a:pt x="165530" y="706795"/>
                    <a:pt x="163629" y="712498"/>
                  </a:cubicBezTo>
                  <a:cubicBezTo>
                    <a:pt x="161728" y="718201"/>
                    <a:pt x="154033" y="718789"/>
                    <a:pt x="148194" y="718291"/>
                  </a:cubicBezTo>
                  <a:cubicBezTo>
                    <a:pt x="142355" y="717794"/>
                    <a:pt x="139141" y="722229"/>
                    <a:pt x="133393" y="722411"/>
                  </a:cubicBezTo>
                  <a:cubicBezTo>
                    <a:pt x="127644" y="722592"/>
                    <a:pt x="127554" y="715802"/>
                    <a:pt x="118275" y="714535"/>
                  </a:cubicBezTo>
                  <a:cubicBezTo>
                    <a:pt x="108996" y="713267"/>
                    <a:pt x="107276" y="726665"/>
                    <a:pt x="107548" y="732640"/>
                  </a:cubicBezTo>
                  <a:cubicBezTo>
                    <a:pt x="107819" y="738615"/>
                    <a:pt x="102071" y="745857"/>
                    <a:pt x="96051" y="740832"/>
                  </a:cubicBezTo>
                  <a:cubicBezTo>
                    <a:pt x="90031" y="735808"/>
                    <a:pt x="86455" y="732323"/>
                    <a:pt x="80480" y="733274"/>
                  </a:cubicBezTo>
                  <a:cubicBezTo>
                    <a:pt x="74506" y="734224"/>
                    <a:pt x="76723" y="740516"/>
                    <a:pt x="71020" y="743820"/>
                  </a:cubicBezTo>
                  <a:cubicBezTo>
                    <a:pt x="65317" y="747124"/>
                    <a:pt x="53730" y="743503"/>
                    <a:pt x="47393" y="744454"/>
                  </a:cubicBezTo>
                  <a:cubicBezTo>
                    <a:pt x="41056" y="745404"/>
                    <a:pt x="37480" y="751379"/>
                    <a:pt x="29288" y="759390"/>
                  </a:cubicBezTo>
                  <a:cubicBezTo>
                    <a:pt x="21095" y="767402"/>
                    <a:pt x="7697" y="757851"/>
                    <a:pt x="2492" y="763509"/>
                  </a:cubicBezTo>
                  <a:cubicBezTo>
                    <a:pt x="-2713" y="769167"/>
                    <a:pt x="319" y="778627"/>
                    <a:pt x="8512" y="782701"/>
                  </a:cubicBezTo>
                  <a:cubicBezTo>
                    <a:pt x="16705" y="786775"/>
                    <a:pt x="13853" y="799267"/>
                    <a:pt x="11952" y="803522"/>
                  </a:cubicBezTo>
                  <a:lnTo>
                    <a:pt x="11499" y="804156"/>
                  </a:lnTo>
                  <a:cubicBezTo>
                    <a:pt x="31868" y="813208"/>
                    <a:pt x="78534" y="834301"/>
                    <a:pt x="102297" y="844621"/>
                  </a:cubicBezTo>
                  <a:cubicBezTo>
                    <a:pt x="132080" y="857521"/>
                    <a:pt x="169603" y="871688"/>
                    <a:pt x="173994" y="873363"/>
                  </a:cubicBezTo>
                  <a:close/>
                </a:path>
              </a:pathLst>
            </a:custGeom>
            <a:solidFill>
              <a:srgbClr val="9DC3E6"/>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rihandsfigur: Form 5">
              <a:extLst>
                <a:ext uri="{FF2B5EF4-FFF2-40B4-BE49-F238E27FC236}">
                  <a16:creationId xmlns:a16="http://schemas.microsoft.com/office/drawing/2014/main" id="{7CC18D96-88C1-D4EE-5456-09AC83536DB9}"/>
                </a:ext>
              </a:extLst>
            </p:cNvPr>
            <p:cNvSpPr/>
            <p:nvPr/>
          </p:nvSpPr>
          <p:spPr>
            <a:xfrm>
              <a:off x="2411887" y="1256125"/>
              <a:ext cx="531458" cy="962383"/>
            </a:xfrm>
            <a:custGeom>
              <a:avLst/>
              <a:gdLst>
                <a:gd name="connsiteX0" fmla="*/ 529956 w 531458"/>
                <a:gd name="connsiteY0" fmla="*/ 183508 h 962383"/>
                <a:gd name="connsiteX1" fmla="*/ 527014 w 531458"/>
                <a:gd name="connsiteY1" fmla="*/ 142771 h 962383"/>
                <a:gd name="connsiteX2" fmla="*/ 526743 w 531458"/>
                <a:gd name="connsiteY2" fmla="*/ 133719 h 962383"/>
                <a:gd name="connsiteX3" fmla="*/ 514884 w 531458"/>
                <a:gd name="connsiteY3" fmla="*/ 132406 h 962383"/>
                <a:gd name="connsiteX4" fmla="*/ 499042 w 531458"/>
                <a:gd name="connsiteY4" fmla="*/ 129509 h 962383"/>
                <a:gd name="connsiteX5" fmla="*/ 491437 w 531458"/>
                <a:gd name="connsiteY5" fmla="*/ 134036 h 962383"/>
                <a:gd name="connsiteX6" fmla="*/ 482656 w 531458"/>
                <a:gd name="connsiteY6" fmla="*/ 135665 h 962383"/>
                <a:gd name="connsiteX7" fmla="*/ 471295 w 531458"/>
                <a:gd name="connsiteY7" fmla="*/ 197675 h 962383"/>
                <a:gd name="connsiteX8" fmla="*/ 469485 w 531458"/>
                <a:gd name="connsiteY8" fmla="*/ 199169 h 962383"/>
                <a:gd name="connsiteX9" fmla="*/ 462062 w 531458"/>
                <a:gd name="connsiteY9" fmla="*/ 199169 h 962383"/>
                <a:gd name="connsiteX10" fmla="*/ 460704 w 531458"/>
                <a:gd name="connsiteY10" fmla="*/ 208901 h 962383"/>
                <a:gd name="connsiteX11" fmla="*/ 459074 w 531458"/>
                <a:gd name="connsiteY11" fmla="*/ 210530 h 962383"/>
                <a:gd name="connsiteX12" fmla="*/ 448709 w 531458"/>
                <a:gd name="connsiteY12" fmla="*/ 211752 h 962383"/>
                <a:gd name="connsiteX13" fmla="*/ 448709 w 531458"/>
                <a:gd name="connsiteY13" fmla="*/ 211752 h 962383"/>
                <a:gd name="connsiteX14" fmla="*/ 447034 w 531458"/>
                <a:gd name="connsiteY14" fmla="*/ 210757 h 962383"/>
                <a:gd name="connsiteX15" fmla="*/ 443956 w 531458"/>
                <a:gd name="connsiteY15" fmla="*/ 204601 h 962383"/>
                <a:gd name="connsiteX16" fmla="*/ 439159 w 531458"/>
                <a:gd name="connsiteY16" fmla="*/ 210802 h 962383"/>
                <a:gd name="connsiteX17" fmla="*/ 437846 w 531458"/>
                <a:gd name="connsiteY17" fmla="*/ 211526 h 962383"/>
                <a:gd name="connsiteX18" fmla="*/ 436488 w 531458"/>
                <a:gd name="connsiteY18" fmla="*/ 211073 h 962383"/>
                <a:gd name="connsiteX19" fmla="*/ 429382 w 531458"/>
                <a:gd name="connsiteY19" fmla="*/ 205144 h 962383"/>
                <a:gd name="connsiteX20" fmla="*/ 420329 w 531458"/>
                <a:gd name="connsiteY20" fmla="*/ 208267 h 962383"/>
                <a:gd name="connsiteX21" fmla="*/ 418292 w 531458"/>
                <a:gd name="connsiteY21" fmla="*/ 207724 h 962383"/>
                <a:gd name="connsiteX22" fmla="*/ 411729 w 531458"/>
                <a:gd name="connsiteY22" fmla="*/ 199939 h 962383"/>
                <a:gd name="connsiteX23" fmla="*/ 205058 w 531458"/>
                <a:gd name="connsiteY23" fmla="*/ 145623 h 962383"/>
                <a:gd name="connsiteX24" fmla="*/ 200939 w 531458"/>
                <a:gd name="connsiteY24" fmla="*/ 144537 h 962383"/>
                <a:gd name="connsiteX25" fmla="*/ 210218 w 531458"/>
                <a:gd name="connsiteY25" fmla="*/ 115433 h 962383"/>
                <a:gd name="connsiteX26" fmla="*/ 220357 w 531458"/>
                <a:gd name="connsiteY26" fmla="*/ 80399 h 962383"/>
                <a:gd name="connsiteX27" fmla="*/ 209358 w 531458"/>
                <a:gd name="connsiteY27" fmla="*/ 68449 h 962383"/>
                <a:gd name="connsiteX28" fmla="*/ 189397 w 531458"/>
                <a:gd name="connsiteY28" fmla="*/ 44415 h 962383"/>
                <a:gd name="connsiteX29" fmla="*/ 182472 w 531458"/>
                <a:gd name="connsiteY29" fmla="*/ -124 h 962383"/>
                <a:gd name="connsiteX30" fmla="*/ 177402 w 531458"/>
                <a:gd name="connsiteY30" fmla="*/ 3135 h 962383"/>
                <a:gd name="connsiteX31" fmla="*/ 169526 w 531458"/>
                <a:gd name="connsiteY31" fmla="*/ 8883 h 962383"/>
                <a:gd name="connsiteX32" fmla="*/ 154635 w 531458"/>
                <a:gd name="connsiteY32" fmla="*/ 17121 h 962383"/>
                <a:gd name="connsiteX33" fmla="*/ 133859 w 531458"/>
                <a:gd name="connsiteY33" fmla="*/ 25133 h 962383"/>
                <a:gd name="connsiteX34" fmla="*/ 118108 w 531458"/>
                <a:gd name="connsiteY34" fmla="*/ 31515 h 962383"/>
                <a:gd name="connsiteX35" fmla="*/ 103035 w 531458"/>
                <a:gd name="connsiteY35" fmla="*/ 33914 h 962383"/>
                <a:gd name="connsiteX36" fmla="*/ 85201 w 531458"/>
                <a:gd name="connsiteY36" fmla="*/ 37987 h 962383"/>
                <a:gd name="connsiteX37" fmla="*/ 50394 w 531458"/>
                <a:gd name="connsiteY37" fmla="*/ 56409 h 962383"/>
                <a:gd name="connsiteX38" fmla="*/ 33692 w 531458"/>
                <a:gd name="connsiteY38" fmla="*/ 70441 h 962383"/>
                <a:gd name="connsiteX39" fmla="*/ 23372 w 531458"/>
                <a:gd name="connsiteY39" fmla="*/ 79177 h 962383"/>
                <a:gd name="connsiteX40" fmla="*/ 15949 w 531458"/>
                <a:gd name="connsiteY40" fmla="*/ 83703 h 962383"/>
                <a:gd name="connsiteX41" fmla="*/ 16492 w 531458"/>
                <a:gd name="connsiteY41" fmla="*/ 98142 h 962383"/>
                <a:gd name="connsiteX42" fmla="*/ 21018 w 531458"/>
                <a:gd name="connsiteY42" fmla="*/ 111721 h 962383"/>
                <a:gd name="connsiteX43" fmla="*/ 34597 w 531458"/>
                <a:gd name="connsiteY43" fmla="*/ 166716 h 962383"/>
                <a:gd name="connsiteX44" fmla="*/ 26993 w 531458"/>
                <a:gd name="connsiteY44" fmla="*/ 208855 h 962383"/>
                <a:gd name="connsiteX45" fmla="*/ 19977 w 531458"/>
                <a:gd name="connsiteY45" fmla="*/ 226418 h 962383"/>
                <a:gd name="connsiteX46" fmla="*/ 14636 w 531458"/>
                <a:gd name="connsiteY46" fmla="*/ 240675 h 962383"/>
                <a:gd name="connsiteX47" fmla="*/ 3275 w 531458"/>
                <a:gd name="connsiteY47" fmla="*/ 260591 h 962383"/>
                <a:gd name="connsiteX48" fmla="*/ 152 w 531458"/>
                <a:gd name="connsiteY48" fmla="*/ 307936 h 962383"/>
                <a:gd name="connsiteX49" fmla="*/ 11785 w 531458"/>
                <a:gd name="connsiteY49" fmla="*/ 387328 h 962383"/>
                <a:gd name="connsiteX50" fmla="*/ 19977 w 531458"/>
                <a:gd name="connsiteY50" fmla="*/ 406791 h 962383"/>
                <a:gd name="connsiteX51" fmla="*/ 39984 w 531458"/>
                <a:gd name="connsiteY51" fmla="*/ 458436 h 962383"/>
                <a:gd name="connsiteX52" fmla="*/ 50530 w 531458"/>
                <a:gd name="connsiteY52" fmla="*/ 490120 h 962383"/>
                <a:gd name="connsiteX53" fmla="*/ 66870 w 531458"/>
                <a:gd name="connsiteY53" fmla="*/ 541765 h 962383"/>
                <a:gd name="connsiteX54" fmla="*/ 73478 w 531458"/>
                <a:gd name="connsiteY54" fmla="*/ 561998 h 962383"/>
                <a:gd name="connsiteX55" fmla="*/ 78683 w 531458"/>
                <a:gd name="connsiteY55" fmla="*/ 582004 h 962383"/>
                <a:gd name="connsiteX56" fmla="*/ 80087 w 531458"/>
                <a:gd name="connsiteY56" fmla="*/ 598978 h 962383"/>
                <a:gd name="connsiteX57" fmla="*/ 80087 w 531458"/>
                <a:gd name="connsiteY57" fmla="*/ 598978 h 962383"/>
                <a:gd name="connsiteX58" fmla="*/ 80087 w 531458"/>
                <a:gd name="connsiteY58" fmla="*/ 599747 h 962383"/>
                <a:gd name="connsiteX59" fmla="*/ 80087 w 531458"/>
                <a:gd name="connsiteY59" fmla="*/ 601513 h 962383"/>
                <a:gd name="connsiteX60" fmla="*/ 80087 w 531458"/>
                <a:gd name="connsiteY60" fmla="*/ 601513 h 962383"/>
                <a:gd name="connsiteX61" fmla="*/ 88234 w 531458"/>
                <a:gd name="connsiteY61" fmla="*/ 633876 h 962383"/>
                <a:gd name="connsiteX62" fmla="*/ 97513 w 531458"/>
                <a:gd name="connsiteY62" fmla="*/ 722003 h 962383"/>
                <a:gd name="connsiteX63" fmla="*/ 100274 w 531458"/>
                <a:gd name="connsiteY63" fmla="*/ 747305 h 962383"/>
                <a:gd name="connsiteX64" fmla="*/ 102266 w 531458"/>
                <a:gd name="connsiteY64" fmla="*/ 758530 h 962383"/>
                <a:gd name="connsiteX65" fmla="*/ 109643 w 531458"/>
                <a:gd name="connsiteY65" fmla="*/ 800218 h 962383"/>
                <a:gd name="connsiteX66" fmla="*/ 111047 w 531458"/>
                <a:gd name="connsiteY66" fmla="*/ 836881 h 962383"/>
                <a:gd name="connsiteX67" fmla="*/ 107788 w 531458"/>
                <a:gd name="connsiteY67" fmla="*/ 853764 h 962383"/>
                <a:gd name="connsiteX68" fmla="*/ 113898 w 531458"/>
                <a:gd name="connsiteY68" fmla="*/ 852813 h 962383"/>
                <a:gd name="connsiteX69" fmla="*/ 118425 w 531458"/>
                <a:gd name="connsiteY69" fmla="*/ 852270 h 962383"/>
                <a:gd name="connsiteX70" fmla="*/ 150109 w 531458"/>
                <a:gd name="connsiteY70" fmla="*/ 847744 h 962383"/>
                <a:gd name="connsiteX71" fmla="*/ 153005 w 531458"/>
                <a:gd name="connsiteY71" fmla="*/ 847744 h 962383"/>
                <a:gd name="connsiteX72" fmla="*/ 164049 w 531458"/>
                <a:gd name="connsiteY72" fmla="*/ 853492 h 962383"/>
                <a:gd name="connsiteX73" fmla="*/ 164683 w 531458"/>
                <a:gd name="connsiteY73" fmla="*/ 854941 h 962383"/>
                <a:gd name="connsiteX74" fmla="*/ 198042 w 531458"/>
                <a:gd name="connsiteY74" fmla="*/ 890155 h 962383"/>
                <a:gd name="connsiteX75" fmla="*/ 217913 w 531458"/>
                <a:gd name="connsiteY75" fmla="*/ 897307 h 962383"/>
                <a:gd name="connsiteX76" fmla="*/ 258333 w 531458"/>
                <a:gd name="connsiteY76" fmla="*/ 911384 h 962383"/>
                <a:gd name="connsiteX77" fmla="*/ 283680 w 531458"/>
                <a:gd name="connsiteY77" fmla="*/ 915593 h 962383"/>
                <a:gd name="connsiteX78" fmla="*/ 289021 w 531458"/>
                <a:gd name="connsiteY78" fmla="*/ 915593 h 962383"/>
                <a:gd name="connsiteX79" fmla="*/ 313508 w 531458"/>
                <a:gd name="connsiteY79" fmla="*/ 912561 h 962383"/>
                <a:gd name="connsiteX80" fmla="*/ 332609 w 531458"/>
                <a:gd name="connsiteY80" fmla="*/ 917087 h 962383"/>
                <a:gd name="connsiteX81" fmla="*/ 338222 w 531458"/>
                <a:gd name="connsiteY81" fmla="*/ 923741 h 962383"/>
                <a:gd name="connsiteX82" fmla="*/ 352525 w 531458"/>
                <a:gd name="connsiteY82" fmla="*/ 936324 h 962383"/>
                <a:gd name="connsiteX83" fmla="*/ 379683 w 531458"/>
                <a:gd name="connsiteY83" fmla="*/ 962259 h 962383"/>
                <a:gd name="connsiteX84" fmla="*/ 385794 w 531458"/>
                <a:gd name="connsiteY84" fmla="*/ 957462 h 962383"/>
                <a:gd name="connsiteX85" fmla="*/ 409014 w 531458"/>
                <a:gd name="connsiteY85" fmla="*/ 929942 h 962383"/>
                <a:gd name="connsiteX86" fmla="*/ 420329 w 531458"/>
                <a:gd name="connsiteY86" fmla="*/ 902422 h 962383"/>
                <a:gd name="connsiteX87" fmla="*/ 428748 w 531458"/>
                <a:gd name="connsiteY87" fmla="*/ 874404 h 962383"/>
                <a:gd name="connsiteX88" fmla="*/ 436488 w 531458"/>
                <a:gd name="connsiteY88" fmla="*/ 847925 h 962383"/>
                <a:gd name="connsiteX89" fmla="*/ 438389 w 531458"/>
                <a:gd name="connsiteY89" fmla="*/ 833667 h 962383"/>
                <a:gd name="connsiteX90" fmla="*/ 435130 w 531458"/>
                <a:gd name="connsiteY90" fmla="*/ 825565 h 962383"/>
                <a:gd name="connsiteX91" fmla="*/ 449117 w 531458"/>
                <a:gd name="connsiteY91" fmla="*/ 819273 h 962383"/>
                <a:gd name="connsiteX92" fmla="*/ 443006 w 531458"/>
                <a:gd name="connsiteY92" fmla="*/ 804065 h 962383"/>
                <a:gd name="connsiteX93" fmla="*/ 437439 w 531458"/>
                <a:gd name="connsiteY93" fmla="*/ 795782 h 962383"/>
                <a:gd name="connsiteX94" fmla="*/ 449841 w 531458"/>
                <a:gd name="connsiteY94" fmla="*/ 793247 h 962383"/>
                <a:gd name="connsiteX95" fmla="*/ 472472 w 531458"/>
                <a:gd name="connsiteY95" fmla="*/ 733409 h 962383"/>
                <a:gd name="connsiteX96" fmla="*/ 473875 w 531458"/>
                <a:gd name="connsiteY96" fmla="*/ 728883 h 962383"/>
                <a:gd name="connsiteX97" fmla="*/ 497503 w 531458"/>
                <a:gd name="connsiteY97" fmla="*/ 681945 h 962383"/>
                <a:gd name="connsiteX98" fmla="*/ 513888 w 531458"/>
                <a:gd name="connsiteY98" fmla="*/ 645735 h 962383"/>
                <a:gd name="connsiteX99" fmla="*/ 516106 w 531458"/>
                <a:gd name="connsiteY99" fmla="*/ 566660 h 962383"/>
                <a:gd name="connsiteX100" fmla="*/ 508049 w 531458"/>
                <a:gd name="connsiteY100" fmla="*/ 534976 h 962383"/>
                <a:gd name="connsiteX101" fmla="*/ 508049 w 531458"/>
                <a:gd name="connsiteY101" fmla="*/ 534976 h 962383"/>
                <a:gd name="connsiteX102" fmla="*/ 507732 w 531458"/>
                <a:gd name="connsiteY102" fmla="*/ 534071 h 962383"/>
                <a:gd name="connsiteX103" fmla="*/ 507732 w 531458"/>
                <a:gd name="connsiteY103" fmla="*/ 533573 h 962383"/>
                <a:gd name="connsiteX104" fmla="*/ 507732 w 531458"/>
                <a:gd name="connsiteY104" fmla="*/ 533573 h 962383"/>
                <a:gd name="connsiteX105" fmla="*/ 497277 w 531458"/>
                <a:gd name="connsiteY105" fmla="*/ 502885 h 962383"/>
                <a:gd name="connsiteX106" fmla="*/ 484376 w 531458"/>
                <a:gd name="connsiteY106" fmla="*/ 440512 h 962383"/>
                <a:gd name="connsiteX107" fmla="*/ 478402 w 531458"/>
                <a:gd name="connsiteY107" fmla="*/ 384748 h 962383"/>
                <a:gd name="connsiteX108" fmla="*/ 487454 w 531458"/>
                <a:gd name="connsiteY108" fmla="*/ 349488 h 962383"/>
                <a:gd name="connsiteX109" fmla="*/ 501803 w 531458"/>
                <a:gd name="connsiteY109" fmla="*/ 324819 h 962383"/>
                <a:gd name="connsiteX110" fmla="*/ 520723 w 531458"/>
                <a:gd name="connsiteY110" fmla="*/ 299608 h 962383"/>
                <a:gd name="connsiteX111" fmla="*/ 524298 w 531458"/>
                <a:gd name="connsiteY111" fmla="*/ 275890 h 962383"/>
                <a:gd name="connsiteX112" fmla="*/ 530997 w 531458"/>
                <a:gd name="connsiteY112" fmla="*/ 248189 h 962383"/>
                <a:gd name="connsiteX113" fmla="*/ 529956 w 531458"/>
                <a:gd name="connsiteY113" fmla="*/ 183508 h 96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1458" h="962383">
                  <a:moveTo>
                    <a:pt x="529956" y="183508"/>
                  </a:moveTo>
                  <a:cubicBezTo>
                    <a:pt x="529956" y="170472"/>
                    <a:pt x="526607" y="154540"/>
                    <a:pt x="527014" y="142771"/>
                  </a:cubicBezTo>
                  <a:cubicBezTo>
                    <a:pt x="527100" y="139752"/>
                    <a:pt x="527010" y="136729"/>
                    <a:pt x="526743" y="133719"/>
                  </a:cubicBezTo>
                  <a:cubicBezTo>
                    <a:pt x="524978" y="133719"/>
                    <a:pt x="520813" y="133176"/>
                    <a:pt x="514884" y="132406"/>
                  </a:cubicBezTo>
                  <a:cubicBezTo>
                    <a:pt x="508954" y="131637"/>
                    <a:pt x="501305" y="130098"/>
                    <a:pt x="499042" y="129509"/>
                  </a:cubicBezTo>
                  <a:cubicBezTo>
                    <a:pt x="496770" y="131424"/>
                    <a:pt x="494203" y="132954"/>
                    <a:pt x="491437" y="134036"/>
                  </a:cubicBezTo>
                  <a:cubicBezTo>
                    <a:pt x="488636" y="135117"/>
                    <a:pt x="485657" y="135674"/>
                    <a:pt x="482656" y="135665"/>
                  </a:cubicBezTo>
                  <a:lnTo>
                    <a:pt x="471295" y="197675"/>
                  </a:lnTo>
                  <a:cubicBezTo>
                    <a:pt x="471141" y="198549"/>
                    <a:pt x="470372" y="199183"/>
                    <a:pt x="469485" y="199169"/>
                  </a:cubicBezTo>
                  <a:lnTo>
                    <a:pt x="462062" y="199169"/>
                  </a:lnTo>
                  <a:lnTo>
                    <a:pt x="460704" y="208901"/>
                  </a:lnTo>
                  <a:cubicBezTo>
                    <a:pt x="460591" y="209747"/>
                    <a:pt x="459921" y="210417"/>
                    <a:pt x="459074" y="210530"/>
                  </a:cubicBezTo>
                  <a:lnTo>
                    <a:pt x="448709" y="211752"/>
                  </a:lnTo>
                  <a:lnTo>
                    <a:pt x="448709" y="211752"/>
                  </a:lnTo>
                  <a:cubicBezTo>
                    <a:pt x="448012" y="211752"/>
                    <a:pt x="447365" y="211372"/>
                    <a:pt x="447034" y="210757"/>
                  </a:cubicBezTo>
                  <a:lnTo>
                    <a:pt x="443956" y="204601"/>
                  </a:lnTo>
                  <a:lnTo>
                    <a:pt x="439159" y="210802"/>
                  </a:lnTo>
                  <a:cubicBezTo>
                    <a:pt x="438833" y="211205"/>
                    <a:pt x="438362" y="211463"/>
                    <a:pt x="437846" y="211526"/>
                  </a:cubicBezTo>
                  <a:cubicBezTo>
                    <a:pt x="437353" y="211558"/>
                    <a:pt x="436864" y="211395"/>
                    <a:pt x="436488" y="211073"/>
                  </a:cubicBezTo>
                  <a:lnTo>
                    <a:pt x="429382" y="205144"/>
                  </a:lnTo>
                  <a:lnTo>
                    <a:pt x="420329" y="208267"/>
                  </a:lnTo>
                  <a:cubicBezTo>
                    <a:pt x="419605" y="208511"/>
                    <a:pt x="418799" y="208299"/>
                    <a:pt x="418292" y="207724"/>
                  </a:cubicBezTo>
                  <a:lnTo>
                    <a:pt x="411729" y="199939"/>
                  </a:lnTo>
                  <a:lnTo>
                    <a:pt x="205058" y="145623"/>
                  </a:lnTo>
                  <a:cubicBezTo>
                    <a:pt x="205058" y="145623"/>
                    <a:pt x="202071" y="144899"/>
                    <a:pt x="200939" y="144537"/>
                  </a:cubicBezTo>
                  <a:cubicBezTo>
                    <a:pt x="203157" y="136570"/>
                    <a:pt x="206733" y="125843"/>
                    <a:pt x="210218" y="115433"/>
                  </a:cubicBezTo>
                  <a:cubicBezTo>
                    <a:pt x="215016" y="101039"/>
                    <a:pt x="220991" y="83115"/>
                    <a:pt x="220357" y="80399"/>
                  </a:cubicBezTo>
                  <a:cubicBezTo>
                    <a:pt x="216994" y="76144"/>
                    <a:pt x="213318" y="72152"/>
                    <a:pt x="209358" y="68449"/>
                  </a:cubicBezTo>
                  <a:cubicBezTo>
                    <a:pt x="198359" y="57315"/>
                    <a:pt x="190483" y="49077"/>
                    <a:pt x="189397" y="44415"/>
                  </a:cubicBezTo>
                  <a:cubicBezTo>
                    <a:pt x="187813" y="37580"/>
                    <a:pt x="183468" y="6892"/>
                    <a:pt x="182472" y="-124"/>
                  </a:cubicBezTo>
                  <a:cubicBezTo>
                    <a:pt x="180910" y="1148"/>
                    <a:pt x="179208" y="2239"/>
                    <a:pt x="177402" y="3135"/>
                  </a:cubicBezTo>
                  <a:cubicBezTo>
                    <a:pt x="174492" y="4624"/>
                    <a:pt x="171835" y="6566"/>
                    <a:pt x="169526" y="8883"/>
                  </a:cubicBezTo>
                  <a:cubicBezTo>
                    <a:pt x="165498" y="13056"/>
                    <a:pt x="160311" y="15926"/>
                    <a:pt x="154635" y="17121"/>
                  </a:cubicBezTo>
                  <a:cubicBezTo>
                    <a:pt x="147479" y="19144"/>
                    <a:pt x="140522" y="21829"/>
                    <a:pt x="133859" y="25133"/>
                  </a:cubicBezTo>
                  <a:cubicBezTo>
                    <a:pt x="128758" y="27613"/>
                    <a:pt x="123498" y="29745"/>
                    <a:pt x="118108" y="31515"/>
                  </a:cubicBezTo>
                  <a:cubicBezTo>
                    <a:pt x="113156" y="32728"/>
                    <a:pt x="108118" y="33529"/>
                    <a:pt x="103035" y="33914"/>
                  </a:cubicBezTo>
                  <a:cubicBezTo>
                    <a:pt x="96866" y="33968"/>
                    <a:pt x="90782" y="35358"/>
                    <a:pt x="85201" y="37987"/>
                  </a:cubicBezTo>
                  <a:cubicBezTo>
                    <a:pt x="74126" y="45071"/>
                    <a:pt x="62484" y="51231"/>
                    <a:pt x="50394" y="56409"/>
                  </a:cubicBezTo>
                  <a:cubicBezTo>
                    <a:pt x="43740" y="59614"/>
                    <a:pt x="37996" y="64439"/>
                    <a:pt x="33692" y="70441"/>
                  </a:cubicBezTo>
                  <a:cubicBezTo>
                    <a:pt x="31189" y="74306"/>
                    <a:pt x="27599" y="77348"/>
                    <a:pt x="23372" y="79177"/>
                  </a:cubicBezTo>
                  <a:cubicBezTo>
                    <a:pt x="20380" y="79598"/>
                    <a:pt x="17692" y="81236"/>
                    <a:pt x="15949" y="83703"/>
                  </a:cubicBezTo>
                  <a:cubicBezTo>
                    <a:pt x="14319" y="86645"/>
                    <a:pt x="14500" y="91353"/>
                    <a:pt x="16492" y="98142"/>
                  </a:cubicBezTo>
                  <a:cubicBezTo>
                    <a:pt x="17533" y="101808"/>
                    <a:pt x="19072" y="106425"/>
                    <a:pt x="21018" y="111721"/>
                  </a:cubicBezTo>
                  <a:cubicBezTo>
                    <a:pt x="26405" y="127880"/>
                    <a:pt x="33737" y="150013"/>
                    <a:pt x="34597" y="166716"/>
                  </a:cubicBezTo>
                  <a:cubicBezTo>
                    <a:pt x="35819" y="188261"/>
                    <a:pt x="33783" y="199712"/>
                    <a:pt x="26993" y="208855"/>
                  </a:cubicBezTo>
                  <a:cubicBezTo>
                    <a:pt x="23702" y="214283"/>
                    <a:pt x="21335" y="220217"/>
                    <a:pt x="19977" y="226418"/>
                  </a:cubicBezTo>
                  <a:cubicBezTo>
                    <a:pt x="18882" y="231401"/>
                    <a:pt x="17085" y="236199"/>
                    <a:pt x="14636" y="240675"/>
                  </a:cubicBezTo>
                  <a:cubicBezTo>
                    <a:pt x="10472" y="247148"/>
                    <a:pt x="4407" y="258464"/>
                    <a:pt x="3275" y="260591"/>
                  </a:cubicBezTo>
                  <a:cubicBezTo>
                    <a:pt x="3049" y="264258"/>
                    <a:pt x="1329" y="291868"/>
                    <a:pt x="152" y="307936"/>
                  </a:cubicBezTo>
                  <a:cubicBezTo>
                    <a:pt x="-1115" y="325544"/>
                    <a:pt x="2777" y="365194"/>
                    <a:pt x="11785" y="387328"/>
                  </a:cubicBezTo>
                  <a:cubicBezTo>
                    <a:pt x="14365" y="393710"/>
                    <a:pt x="17171" y="400228"/>
                    <a:pt x="19977" y="406791"/>
                  </a:cubicBezTo>
                  <a:cubicBezTo>
                    <a:pt x="27509" y="423660"/>
                    <a:pt x="34185" y="440897"/>
                    <a:pt x="39984" y="458436"/>
                  </a:cubicBezTo>
                  <a:cubicBezTo>
                    <a:pt x="42790" y="467489"/>
                    <a:pt x="46547" y="478442"/>
                    <a:pt x="50530" y="490120"/>
                  </a:cubicBezTo>
                  <a:cubicBezTo>
                    <a:pt x="57138" y="509221"/>
                    <a:pt x="64109" y="529001"/>
                    <a:pt x="66870" y="541765"/>
                  </a:cubicBezTo>
                  <a:cubicBezTo>
                    <a:pt x="68477" y="548691"/>
                    <a:pt x="70690" y="555458"/>
                    <a:pt x="73478" y="561998"/>
                  </a:cubicBezTo>
                  <a:cubicBezTo>
                    <a:pt x="76402" y="568299"/>
                    <a:pt x="78167" y="575074"/>
                    <a:pt x="78683" y="582004"/>
                  </a:cubicBezTo>
                  <a:cubicBezTo>
                    <a:pt x="79000" y="587481"/>
                    <a:pt x="79453" y="593229"/>
                    <a:pt x="80087" y="598978"/>
                  </a:cubicBezTo>
                  <a:lnTo>
                    <a:pt x="80087" y="598978"/>
                  </a:lnTo>
                  <a:lnTo>
                    <a:pt x="80087" y="599747"/>
                  </a:lnTo>
                  <a:cubicBezTo>
                    <a:pt x="80087" y="600336"/>
                    <a:pt x="80087" y="600924"/>
                    <a:pt x="80087" y="601513"/>
                  </a:cubicBezTo>
                  <a:lnTo>
                    <a:pt x="80087" y="601513"/>
                  </a:lnTo>
                  <a:cubicBezTo>
                    <a:pt x="81540" y="612580"/>
                    <a:pt x="84273" y="623438"/>
                    <a:pt x="88234" y="633876"/>
                  </a:cubicBezTo>
                  <a:cubicBezTo>
                    <a:pt x="95838" y="650352"/>
                    <a:pt x="99188" y="692718"/>
                    <a:pt x="97513" y="722003"/>
                  </a:cubicBezTo>
                  <a:cubicBezTo>
                    <a:pt x="96608" y="738343"/>
                    <a:pt x="98645" y="743322"/>
                    <a:pt x="100274" y="747305"/>
                  </a:cubicBezTo>
                  <a:cubicBezTo>
                    <a:pt x="101863" y="750822"/>
                    <a:pt x="102551" y="754683"/>
                    <a:pt x="102266" y="758530"/>
                  </a:cubicBezTo>
                  <a:cubicBezTo>
                    <a:pt x="101768" y="772788"/>
                    <a:pt x="104280" y="786996"/>
                    <a:pt x="109643" y="800218"/>
                  </a:cubicBezTo>
                  <a:cubicBezTo>
                    <a:pt x="115120" y="812484"/>
                    <a:pt x="113355" y="825067"/>
                    <a:pt x="111047" y="836881"/>
                  </a:cubicBezTo>
                  <a:lnTo>
                    <a:pt x="107788" y="853764"/>
                  </a:lnTo>
                  <a:cubicBezTo>
                    <a:pt x="109779" y="853203"/>
                    <a:pt x="111830" y="852881"/>
                    <a:pt x="113898" y="852813"/>
                  </a:cubicBezTo>
                  <a:cubicBezTo>
                    <a:pt x="115419" y="852745"/>
                    <a:pt x="116931" y="852564"/>
                    <a:pt x="118425" y="852270"/>
                  </a:cubicBezTo>
                  <a:cubicBezTo>
                    <a:pt x="128880" y="850089"/>
                    <a:pt x="139463" y="848577"/>
                    <a:pt x="150109" y="847744"/>
                  </a:cubicBezTo>
                  <a:lnTo>
                    <a:pt x="153005" y="847744"/>
                  </a:lnTo>
                  <a:cubicBezTo>
                    <a:pt x="158165" y="847472"/>
                    <a:pt x="161289" y="847291"/>
                    <a:pt x="164049" y="853492"/>
                  </a:cubicBezTo>
                  <a:lnTo>
                    <a:pt x="164683" y="854941"/>
                  </a:lnTo>
                  <a:cubicBezTo>
                    <a:pt x="167897" y="862500"/>
                    <a:pt x="176497" y="882506"/>
                    <a:pt x="198042" y="890155"/>
                  </a:cubicBezTo>
                  <a:lnTo>
                    <a:pt x="217913" y="897307"/>
                  </a:lnTo>
                  <a:cubicBezTo>
                    <a:pt x="233393" y="902874"/>
                    <a:pt x="246791" y="907718"/>
                    <a:pt x="258333" y="911384"/>
                  </a:cubicBezTo>
                  <a:cubicBezTo>
                    <a:pt x="266448" y="914344"/>
                    <a:pt x="275044" y="915774"/>
                    <a:pt x="283680" y="915593"/>
                  </a:cubicBezTo>
                  <a:lnTo>
                    <a:pt x="289021" y="915593"/>
                  </a:lnTo>
                  <a:cubicBezTo>
                    <a:pt x="297295" y="915933"/>
                    <a:pt x="305569" y="914910"/>
                    <a:pt x="313508" y="912561"/>
                  </a:cubicBezTo>
                  <a:cubicBezTo>
                    <a:pt x="319845" y="910569"/>
                    <a:pt x="324552" y="909075"/>
                    <a:pt x="332609" y="917087"/>
                  </a:cubicBezTo>
                  <a:cubicBezTo>
                    <a:pt x="334633" y="919174"/>
                    <a:pt x="336506" y="921396"/>
                    <a:pt x="338222" y="923741"/>
                  </a:cubicBezTo>
                  <a:cubicBezTo>
                    <a:pt x="341992" y="928950"/>
                    <a:pt x="346876" y="933250"/>
                    <a:pt x="352525" y="936324"/>
                  </a:cubicBezTo>
                  <a:cubicBezTo>
                    <a:pt x="360989" y="941393"/>
                    <a:pt x="372396" y="953841"/>
                    <a:pt x="379683" y="962259"/>
                  </a:cubicBezTo>
                  <a:cubicBezTo>
                    <a:pt x="381819" y="960788"/>
                    <a:pt x="383861" y="959186"/>
                    <a:pt x="385794" y="957462"/>
                  </a:cubicBezTo>
                  <a:cubicBezTo>
                    <a:pt x="394276" y="948943"/>
                    <a:pt x="402043" y="939736"/>
                    <a:pt x="409014" y="929942"/>
                  </a:cubicBezTo>
                  <a:cubicBezTo>
                    <a:pt x="413540" y="924057"/>
                    <a:pt x="418066" y="906722"/>
                    <a:pt x="420329" y="902422"/>
                  </a:cubicBezTo>
                  <a:cubicBezTo>
                    <a:pt x="422592" y="898122"/>
                    <a:pt x="423045" y="883094"/>
                    <a:pt x="428748" y="874404"/>
                  </a:cubicBezTo>
                  <a:cubicBezTo>
                    <a:pt x="434451" y="865713"/>
                    <a:pt x="434451" y="851772"/>
                    <a:pt x="436488" y="847925"/>
                  </a:cubicBezTo>
                  <a:cubicBezTo>
                    <a:pt x="438525" y="844078"/>
                    <a:pt x="441693" y="834934"/>
                    <a:pt x="438389" y="833667"/>
                  </a:cubicBezTo>
                  <a:cubicBezTo>
                    <a:pt x="435085" y="832400"/>
                    <a:pt x="431871" y="829141"/>
                    <a:pt x="435130" y="825565"/>
                  </a:cubicBezTo>
                  <a:cubicBezTo>
                    <a:pt x="438389" y="821989"/>
                    <a:pt x="447397" y="825158"/>
                    <a:pt x="449117" y="819273"/>
                  </a:cubicBezTo>
                  <a:cubicBezTo>
                    <a:pt x="450837" y="813389"/>
                    <a:pt x="450565" y="804472"/>
                    <a:pt x="443006" y="804065"/>
                  </a:cubicBezTo>
                  <a:cubicBezTo>
                    <a:pt x="435447" y="803658"/>
                    <a:pt x="433953" y="799041"/>
                    <a:pt x="437439" y="795782"/>
                  </a:cubicBezTo>
                  <a:cubicBezTo>
                    <a:pt x="440924" y="792523"/>
                    <a:pt x="443866" y="796506"/>
                    <a:pt x="449841" y="793247"/>
                  </a:cubicBezTo>
                  <a:cubicBezTo>
                    <a:pt x="454729" y="790577"/>
                    <a:pt x="466000" y="753913"/>
                    <a:pt x="472472" y="733409"/>
                  </a:cubicBezTo>
                  <a:lnTo>
                    <a:pt x="473875" y="728883"/>
                  </a:lnTo>
                  <a:cubicBezTo>
                    <a:pt x="479578" y="710778"/>
                    <a:pt x="494696" y="692673"/>
                    <a:pt x="497503" y="681945"/>
                  </a:cubicBezTo>
                  <a:cubicBezTo>
                    <a:pt x="501101" y="669113"/>
                    <a:pt x="506623" y="656906"/>
                    <a:pt x="513888" y="645735"/>
                  </a:cubicBezTo>
                  <a:cubicBezTo>
                    <a:pt x="523348" y="629983"/>
                    <a:pt x="519229" y="585580"/>
                    <a:pt x="516106" y="566660"/>
                  </a:cubicBezTo>
                  <a:cubicBezTo>
                    <a:pt x="514793" y="558920"/>
                    <a:pt x="510946" y="544708"/>
                    <a:pt x="508049" y="534976"/>
                  </a:cubicBezTo>
                  <a:lnTo>
                    <a:pt x="508049" y="534976"/>
                  </a:lnTo>
                  <a:cubicBezTo>
                    <a:pt x="507922" y="534682"/>
                    <a:pt x="507818" y="534378"/>
                    <a:pt x="507732" y="534071"/>
                  </a:cubicBezTo>
                  <a:lnTo>
                    <a:pt x="507732" y="533573"/>
                  </a:lnTo>
                  <a:lnTo>
                    <a:pt x="507732" y="533573"/>
                  </a:lnTo>
                  <a:cubicBezTo>
                    <a:pt x="504247" y="522302"/>
                    <a:pt x="500399" y="511258"/>
                    <a:pt x="497277" y="502885"/>
                  </a:cubicBezTo>
                  <a:cubicBezTo>
                    <a:pt x="490985" y="485866"/>
                    <a:pt x="492252" y="454996"/>
                    <a:pt x="484376" y="440512"/>
                  </a:cubicBezTo>
                  <a:cubicBezTo>
                    <a:pt x="476501" y="426028"/>
                    <a:pt x="476818" y="401767"/>
                    <a:pt x="478402" y="384748"/>
                  </a:cubicBezTo>
                  <a:cubicBezTo>
                    <a:pt x="479986" y="367729"/>
                    <a:pt x="481842" y="358314"/>
                    <a:pt x="487454" y="349488"/>
                  </a:cubicBezTo>
                  <a:cubicBezTo>
                    <a:pt x="492890" y="341662"/>
                    <a:pt x="497688" y="333415"/>
                    <a:pt x="501803" y="324819"/>
                  </a:cubicBezTo>
                  <a:cubicBezTo>
                    <a:pt x="505378" y="315993"/>
                    <a:pt x="515653" y="308253"/>
                    <a:pt x="520723" y="299608"/>
                  </a:cubicBezTo>
                  <a:cubicBezTo>
                    <a:pt x="525792" y="290963"/>
                    <a:pt x="524298" y="283042"/>
                    <a:pt x="524298" y="275890"/>
                  </a:cubicBezTo>
                  <a:cubicBezTo>
                    <a:pt x="524298" y="268739"/>
                    <a:pt x="529730" y="258237"/>
                    <a:pt x="530997" y="248189"/>
                  </a:cubicBezTo>
                  <a:cubicBezTo>
                    <a:pt x="532265" y="238141"/>
                    <a:pt x="529956" y="196453"/>
                    <a:pt x="529956" y="183508"/>
                  </a:cubicBezTo>
                  <a:close/>
                </a:path>
              </a:pathLst>
            </a:custGeom>
            <a:solidFill>
              <a:srgbClr val="B6D2EC"/>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ihandsfigur: Form 7">
              <a:extLst>
                <a:ext uri="{FF2B5EF4-FFF2-40B4-BE49-F238E27FC236}">
                  <a16:creationId xmlns:a16="http://schemas.microsoft.com/office/drawing/2014/main" id="{8BA69362-BF4D-49CA-F91A-27DA76AF12FB}"/>
                </a:ext>
              </a:extLst>
            </p:cNvPr>
            <p:cNvSpPr/>
            <p:nvPr/>
          </p:nvSpPr>
          <p:spPr>
            <a:xfrm>
              <a:off x="1577605" y="486200"/>
              <a:ext cx="1063501" cy="1633137"/>
            </a:xfrm>
            <a:custGeom>
              <a:avLst/>
              <a:gdLst>
                <a:gd name="connsiteX0" fmla="*/ 1045948 w 1063501"/>
                <a:gd name="connsiteY0" fmla="*/ 666239 h 1633137"/>
                <a:gd name="connsiteX1" fmla="*/ 1041422 w 1063501"/>
                <a:gd name="connsiteY1" fmla="*/ 655874 h 1633137"/>
                <a:gd name="connsiteX2" fmla="*/ 1042553 w 1063501"/>
                <a:gd name="connsiteY2" fmla="*/ 642295 h 1633137"/>
                <a:gd name="connsiteX3" fmla="*/ 1010869 w 1063501"/>
                <a:gd name="connsiteY3" fmla="*/ 638538 h 1633137"/>
                <a:gd name="connsiteX4" fmla="*/ 971717 w 1063501"/>
                <a:gd name="connsiteY4" fmla="*/ 630617 h 1633137"/>
                <a:gd name="connsiteX5" fmla="*/ 970404 w 1063501"/>
                <a:gd name="connsiteY5" fmla="*/ 628716 h 1633137"/>
                <a:gd name="connsiteX6" fmla="*/ 973437 w 1063501"/>
                <a:gd name="connsiteY6" fmla="*/ 562043 h 1633137"/>
                <a:gd name="connsiteX7" fmla="*/ 974161 w 1063501"/>
                <a:gd name="connsiteY7" fmla="*/ 560640 h 1633137"/>
                <a:gd name="connsiteX8" fmla="*/ 975700 w 1063501"/>
                <a:gd name="connsiteY8" fmla="*/ 560323 h 1633137"/>
                <a:gd name="connsiteX9" fmla="*/ 1007837 w 1063501"/>
                <a:gd name="connsiteY9" fmla="*/ 567249 h 1633137"/>
                <a:gd name="connsiteX10" fmla="*/ 1012363 w 1063501"/>
                <a:gd name="connsiteY10" fmla="*/ 544346 h 1633137"/>
                <a:gd name="connsiteX11" fmla="*/ 1015532 w 1063501"/>
                <a:gd name="connsiteY11" fmla="*/ 516961 h 1633137"/>
                <a:gd name="connsiteX12" fmla="*/ 1004306 w 1063501"/>
                <a:gd name="connsiteY12" fmla="*/ 515694 h 1633137"/>
                <a:gd name="connsiteX13" fmla="*/ 1002677 w 1063501"/>
                <a:gd name="connsiteY13" fmla="*/ 513974 h 1633137"/>
                <a:gd name="connsiteX14" fmla="*/ 1000233 w 1063501"/>
                <a:gd name="connsiteY14" fmla="*/ 476858 h 1633137"/>
                <a:gd name="connsiteX15" fmla="*/ 978506 w 1063501"/>
                <a:gd name="connsiteY15" fmla="*/ 476858 h 1633137"/>
                <a:gd name="connsiteX16" fmla="*/ 976605 w 1063501"/>
                <a:gd name="connsiteY16" fmla="*/ 475048 h 1633137"/>
                <a:gd name="connsiteX17" fmla="*/ 984164 w 1063501"/>
                <a:gd name="connsiteY17" fmla="*/ 410140 h 1633137"/>
                <a:gd name="connsiteX18" fmla="*/ 1030559 w 1063501"/>
                <a:gd name="connsiteY18" fmla="*/ 310245 h 1633137"/>
                <a:gd name="connsiteX19" fmla="*/ 1063420 w 1063501"/>
                <a:gd name="connsiteY19" fmla="*/ 239453 h 1633137"/>
                <a:gd name="connsiteX20" fmla="*/ 1005619 w 1063501"/>
                <a:gd name="connsiteY20" fmla="*/ 217139 h 1633137"/>
                <a:gd name="connsiteX21" fmla="*/ 980090 w 1063501"/>
                <a:gd name="connsiteY21" fmla="*/ 206909 h 1633137"/>
                <a:gd name="connsiteX22" fmla="*/ 900246 w 1063501"/>
                <a:gd name="connsiteY22" fmla="*/ 166172 h 1633137"/>
                <a:gd name="connsiteX23" fmla="*/ 894408 w 1063501"/>
                <a:gd name="connsiteY23" fmla="*/ 162778 h 1633137"/>
                <a:gd name="connsiteX24" fmla="*/ 839458 w 1063501"/>
                <a:gd name="connsiteY24" fmla="*/ 126115 h 1633137"/>
                <a:gd name="connsiteX25" fmla="*/ 832035 w 1063501"/>
                <a:gd name="connsiteY25" fmla="*/ 120774 h 1633137"/>
                <a:gd name="connsiteX26" fmla="*/ 795508 w 1063501"/>
                <a:gd name="connsiteY26" fmla="*/ 97056 h 1633137"/>
                <a:gd name="connsiteX27" fmla="*/ 739065 w 1063501"/>
                <a:gd name="connsiteY27" fmla="*/ 69219 h 1633137"/>
                <a:gd name="connsiteX28" fmla="*/ 723313 w 1063501"/>
                <a:gd name="connsiteY28" fmla="*/ 54644 h 1633137"/>
                <a:gd name="connsiteX29" fmla="*/ 715120 w 1063501"/>
                <a:gd name="connsiteY29" fmla="*/ 43600 h 1633137"/>
                <a:gd name="connsiteX30" fmla="*/ 686605 w 1063501"/>
                <a:gd name="connsiteY30" fmla="*/ 11916 h 1633137"/>
                <a:gd name="connsiteX31" fmla="*/ 684432 w 1063501"/>
                <a:gd name="connsiteY31" fmla="*/ 7978 h 1633137"/>
                <a:gd name="connsiteX32" fmla="*/ 674565 w 1063501"/>
                <a:gd name="connsiteY32" fmla="*/ -124 h 1633137"/>
                <a:gd name="connsiteX33" fmla="*/ 674293 w 1063501"/>
                <a:gd name="connsiteY33" fmla="*/ -124 h 1633137"/>
                <a:gd name="connsiteX34" fmla="*/ 647724 w 1063501"/>
                <a:gd name="connsiteY34" fmla="*/ 8204 h 1633137"/>
                <a:gd name="connsiteX35" fmla="*/ 635186 w 1063501"/>
                <a:gd name="connsiteY35" fmla="*/ 13183 h 1633137"/>
                <a:gd name="connsiteX36" fmla="*/ 613188 w 1063501"/>
                <a:gd name="connsiteY36" fmla="*/ 19882 h 1633137"/>
                <a:gd name="connsiteX37" fmla="*/ 580780 w 1063501"/>
                <a:gd name="connsiteY37" fmla="*/ 30564 h 1633137"/>
                <a:gd name="connsiteX38" fmla="*/ 550634 w 1063501"/>
                <a:gd name="connsiteY38" fmla="*/ 35498 h 1633137"/>
                <a:gd name="connsiteX39" fmla="*/ 536422 w 1063501"/>
                <a:gd name="connsiteY39" fmla="*/ 30066 h 1633137"/>
                <a:gd name="connsiteX40" fmla="*/ 526011 w 1063501"/>
                <a:gd name="connsiteY40" fmla="*/ 57767 h 1633137"/>
                <a:gd name="connsiteX41" fmla="*/ 495142 w 1063501"/>
                <a:gd name="connsiteY41" fmla="*/ 87369 h 1633137"/>
                <a:gd name="connsiteX42" fmla="*/ 477037 w 1063501"/>
                <a:gd name="connsiteY42" fmla="*/ 112852 h 1633137"/>
                <a:gd name="connsiteX43" fmla="*/ 460335 w 1063501"/>
                <a:gd name="connsiteY43" fmla="*/ 124847 h 1633137"/>
                <a:gd name="connsiteX44" fmla="*/ 442229 w 1063501"/>
                <a:gd name="connsiteY44" fmla="*/ 139513 h 1633137"/>
                <a:gd name="connsiteX45" fmla="*/ 424124 w 1063501"/>
                <a:gd name="connsiteY45" fmla="*/ 171649 h 1633137"/>
                <a:gd name="connsiteX46" fmla="*/ 409187 w 1063501"/>
                <a:gd name="connsiteY46" fmla="*/ 196906 h 1633137"/>
                <a:gd name="connsiteX47" fmla="*/ 393843 w 1063501"/>
                <a:gd name="connsiteY47" fmla="*/ 213065 h 1633137"/>
                <a:gd name="connsiteX48" fmla="*/ 383749 w 1063501"/>
                <a:gd name="connsiteY48" fmla="*/ 232800 h 1633137"/>
                <a:gd name="connsiteX49" fmla="*/ 359805 w 1063501"/>
                <a:gd name="connsiteY49" fmla="*/ 249004 h 1633137"/>
                <a:gd name="connsiteX50" fmla="*/ 339030 w 1063501"/>
                <a:gd name="connsiteY50" fmla="*/ 279421 h 1633137"/>
                <a:gd name="connsiteX51" fmla="*/ 314904 w 1063501"/>
                <a:gd name="connsiteY51" fmla="*/ 311557 h 1633137"/>
                <a:gd name="connsiteX52" fmla="*/ 293042 w 1063501"/>
                <a:gd name="connsiteY52" fmla="*/ 347768 h 1633137"/>
                <a:gd name="connsiteX53" fmla="*/ 275616 w 1063501"/>
                <a:gd name="connsiteY53" fmla="*/ 361347 h 1633137"/>
                <a:gd name="connsiteX54" fmla="*/ 258190 w 1063501"/>
                <a:gd name="connsiteY54" fmla="*/ 387192 h 1633137"/>
                <a:gd name="connsiteX55" fmla="*/ 231937 w 1063501"/>
                <a:gd name="connsiteY55" fmla="*/ 414078 h 1633137"/>
                <a:gd name="connsiteX56" fmla="*/ 201520 w 1063501"/>
                <a:gd name="connsiteY56" fmla="*/ 451013 h 1633137"/>
                <a:gd name="connsiteX57" fmla="*/ 171918 w 1063501"/>
                <a:gd name="connsiteY57" fmla="*/ 482697 h 1633137"/>
                <a:gd name="connsiteX58" fmla="*/ 144172 w 1063501"/>
                <a:gd name="connsiteY58" fmla="*/ 518183 h 1633137"/>
                <a:gd name="connsiteX59" fmla="*/ 133037 w 1063501"/>
                <a:gd name="connsiteY59" fmla="*/ 549641 h 1633137"/>
                <a:gd name="connsiteX60" fmla="*/ 120680 w 1063501"/>
                <a:gd name="connsiteY60" fmla="*/ 569376 h 1633137"/>
                <a:gd name="connsiteX61" fmla="*/ 131589 w 1063501"/>
                <a:gd name="connsiteY61" fmla="*/ 582412 h 1633137"/>
                <a:gd name="connsiteX62" fmla="*/ 103662 w 1063501"/>
                <a:gd name="connsiteY62" fmla="*/ 600517 h 1633137"/>
                <a:gd name="connsiteX63" fmla="*/ 77816 w 1063501"/>
                <a:gd name="connsiteY63" fmla="*/ 621293 h 1633137"/>
                <a:gd name="connsiteX64" fmla="*/ 37940 w 1063501"/>
                <a:gd name="connsiteY64" fmla="*/ 641661 h 1633137"/>
                <a:gd name="connsiteX65" fmla="*/ -82 w 1063501"/>
                <a:gd name="connsiteY65" fmla="*/ 651936 h 1633137"/>
                <a:gd name="connsiteX66" fmla="*/ -82 w 1063501"/>
                <a:gd name="connsiteY66" fmla="*/ 658635 h 1633137"/>
                <a:gd name="connsiteX67" fmla="*/ 2996 w 1063501"/>
                <a:gd name="connsiteY67" fmla="*/ 670675 h 1633137"/>
                <a:gd name="connsiteX68" fmla="*/ 23410 w 1063501"/>
                <a:gd name="connsiteY68" fmla="*/ 700594 h 1633137"/>
                <a:gd name="connsiteX69" fmla="*/ 43190 w 1063501"/>
                <a:gd name="connsiteY69" fmla="*/ 753416 h 1633137"/>
                <a:gd name="connsiteX70" fmla="*/ 45272 w 1063501"/>
                <a:gd name="connsiteY70" fmla="*/ 759255 h 1633137"/>
                <a:gd name="connsiteX71" fmla="*/ 82162 w 1063501"/>
                <a:gd name="connsiteY71" fmla="*/ 842539 h 1633137"/>
                <a:gd name="connsiteX72" fmla="*/ 105744 w 1063501"/>
                <a:gd name="connsiteY72" fmla="*/ 853266 h 1633137"/>
                <a:gd name="connsiteX73" fmla="*/ 116245 w 1063501"/>
                <a:gd name="connsiteY73" fmla="*/ 855755 h 1633137"/>
                <a:gd name="connsiteX74" fmla="*/ 122174 w 1063501"/>
                <a:gd name="connsiteY74" fmla="*/ 863812 h 1633137"/>
                <a:gd name="connsiteX75" fmla="*/ 127063 w 1063501"/>
                <a:gd name="connsiteY75" fmla="*/ 870602 h 1633137"/>
                <a:gd name="connsiteX76" fmla="*/ 235694 w 1063501"/>
                <a:gd name="connsiteY76" fmla="*/ 924284 h 1633137"/>
                <a:gd name="connsiteX77" fmla="*/ 309156 w 1063501"/>
                <a:gd name="connsiteY77" fmla="*/ 961264 h 1633137"/>
                <a:gd name="connsiteX78" fmla="*/ 330701 w 1063501"/>
                <a:gd name="connsiteY78" fmla="*/ 972579 h 1633137"/>
                <a:gd name="connsiteX79" fmla="*/ 341247 w 1063501"/>
                <a:gd name="connsiteY79" fmla="*/ 977106 h 1633137"/>
                <a:gd name="connsiteX80" fmla="*/ 354826 w 1063501"/>
                <a:gd name="connsiteY80" fmla="*/ 990685 h 1633137"/>
                <a:gd name="connsiteX81" fmla="*/ 356048 w 1063501"/>
                <a:gd name="connsiteY81" fmla="*/ 996478 h 1633137"/>
                <a:gd name="connsiteX82" fmla="*/ 365463 w 1063501"/>
                <a:gd name="connsiteY82" fmla="*/ 1024587 h 1633137"/>
                <a:gd name="connsiteX83" fmla="*/ 369220 w 1063501"/>
                <a:gd name="connsiteY83" fmla="*/ 1038890 h 1633137"/>
                <a:gd name="connsiteX84" fmla="*/ 375874 w 1063501"/>
                <a:gd name="connsiteY84" fmla="*/ 1051518 h 1633137"/>
                <a:gd name="connsiteX85" fmla="*/ 386058 w 1063501"/>
                <a:gd name="connsiteY85" fmla="*/ 1080351 h 1633137"/>
                <a:gd name="connsiteX86" fmla="*/ 359262 w 1063501"/>
                <a:gd name="connsiteY86" fmla="*/ 1147883 h 1633137"/>
                <a:gd name="connsiteX87" fmla="*/ 334820 w 1063501"/>
                <a:gd name="connsiteY87" fmla="*/ 1204281 h 1633137"/>
                <a:gd name="connsiteX88" fmla="*/ 330656 w 1063501"/>
                <a:gd name="connsiteY88" fmla="*/ 1214601 h 1633137"/>
                <a:gd name="connsiteX89" fmla="*/ 331108 w 1063501"/>
                <a:gd name="connsiteY89" fmla="*/ 1214873 h 1633137"/>
                <a:gd name="connsiteX90" fmla="*/ 339799 w 1063501"/>
                <a:gd name="connsiteY90" fmla="*/ 1217589 h 1633137"/>
                <a:gd name="connsiteX91" fmla="*/ 345683 w 1063501"/>
                <a:gd name="connsiteY91" fmla="*/ 1213922 h 1633137"/>
                <a:gd name="connsiteX92" fmla="*/ 360711 w 1063501"/>
                <a:gd name="connsiteY92" fmla="*/ 1209396 h 1633137"/>
                <a:gd name="connsiteX93" fmla="*/ 396921 w 1063501"/>
                <a:gd name="connsiteY93" fmla="*/ 1213379 h 1633137"/>
                <a:gd name="connsiteX94" fmla="*/ 411677 w 1063501"/>
                <a:gd name="connsiteY94" fmla="*/ 1218584 h 1633137"/>
                <a:gd name="connsiteX95" fmla="*/ 429782 w 1063501"/>
                <a:gd name="connsiteY95" fmla="*/ 1228361 h 1633137"/>
                <a:gd name="connsiteX96" fmla="*/ 460697 w 1063501"/>
                <a:gd name="connsiteY96" fmla="*/ 1251762 h 1633137"/>
                <a:gd name="connsiteX97" fmla="*/ 471062 w 1063501"/>
                <a:gd name="connsiteY97" fmla="*/ 1263123 h 1633137"/>
                <a:gd name="connsiteX98" fmla="*/ 492607 w 1063501"/>
                <a:gd name="connsiteY98" fmla="*/ 1285755 h 1633137"/>
                <a:gd name="connsiteX99" fmla="*/ 508811 w 1063501"/>
                <a:gd name="connsiteY99" fmla="*/ 1302638 h 1633137"/>
                <a:gd name="connsiteX100" fmla="*/ 511482 w 1063501"/>
                <a:gd name="connsiteY100" fmla="*/ 1305127 h 1633137"/>
                <a:gd name="connsiteX101" fmla="*/ 518543 w 1063501"/>
                <a:gd name="connsiteY101" fmla="*/ 1322282 h 1633137"/>
                <a:gd name="connsiteX102" fmla="*/ 530402 w 1063501"/>
                <a:gd name="connsiteY102" fmla="*/ 1344416 h 1633137"/>
                <a:gd name="connsiteX103" fmla="*/ 535788 w 1063501"/>
                <a:gd name="connsiteY103" fmla="*/ 1347901 h 1633137"/>
                <a:gd name="connsiteX104" fmla="*/ 553622 w 1063501"/>
                <a:gd name="connsiteY104" fmla="*/ 1354872 h 1633137"/>
                <a:gd name="connsiteX105" fmla="*/ 571274 w 1063501"/>
                <a:gd name="connsiteY105" fmla="*/ 1341293 h 1633137"/>
                <a:gd name="connsiteX106" fmla="*/ 578698 w 1063501"/>
                <a:gd name="connsiteY106" fmla="*/ 1329705 h 1633137"/>
                <a:gd name="connsiteX107" fmla="*/ 588112 w 1063501"/>
                <a:gd name="connsiteY107" fmla="*/ 1331697 h 1633137"/>
                <a:gd name="connsiteX108" fmla="*/ 595264 w 1063501"/>
                <a:gd name="connsiteY108" fmla="*/ 1334910 h 1633137"/>
                <a:gd name="connsiteX109" fmla="*/ 605222 w 1063501"/>
                <a:gd name="connsiteY109" fmla="*/ 1339437 h 1633137"/>
                <a:gd name="connsiteX110" fmla="*/ 612645 w 1063501"/>
                <a:gd name="connsiteY110" fmla="*/ 1345049 h 1633137"/>
                <a:gd name="connsiteX111" fmla="*/ 616402 w 1063501"/>
                <a:gd name="connsiteY111" fmla="*/ 1349214 h 1633137"/>
                <a:gd name="connsiteX112" fmla="*/ 646773 w 1063501"/>
                <a:gd name="connsiteY112" fmla="*/ 1365282 h 1633137"/>
                <a:gd name="connsiteX113" fmla="*/ 681173 w 1063501"/>
                <a:gd name="connsiteY113" fmla="*/ 1372705 h 1633137"/>
                <a:gd name="connsiteX114" fmla="*/ 689230 w 1063501"/>
                <a:gd name="connsiteY114" fmla="*/ 1374742 h 1633137"/>
                <a:gd name="connsiteX115" fmla="*/ 716071 w 1063501"/>
                <a:gd name="connsiteY115" fmla="*/ 1387597 h 1633137"/>
                <a:gd name="connsiteX116" fmla="*/ 718968 w 1063501"/>
                <a:gd name="connsiteY116" fmla="*/ 1399184 h 1633137"/>
                <a:gd name="connsiteX117" fmla="*/ 721729 w 1063501"/>
                <a:gd name="connsiteY117" fmla="*/ 1408237 h 1633137"/>
                <a:gd name="connsiteX118" fmla="*/ 746714 w 1063501"/>
                <a:gd name="connsiteY118" fmla="*/ 1416067 h 1633137"/>
                <a:gd name="connsiteX119" fmla="*/ 747619 w 1063501"/>
                <a:gd name="connsiteY119" fmla="*/ 1416067 h 1633137"/>
                <a:gd name="connsiteX120" fmla="*/ 755631 w 1063501"/>
                <a:gd name="connsiteY120" fmla="*/ 1421272 h 1633137"/>
                <a:gd name="connsiteX121" fmla="*/ 756672 w 1063501"/>
                <a:gd name="connsiteY121" fmla="*/ 1430325 h 1633137"/>
                <a:gd name="connsiteX122" fmla="*/ 758030 w 1063501"/>
                <a:gd name="connsiteY122" fmla="*/ 1436119 h 1633137"/>
                <a:gd name="connsiteX123" fmla="*/ 759886 w 1063501"/>
                <a:gd name="connsiteY123" fmla="*/ 1445579 h 1633137"/>
                <a:gd name="connsiteX124" fmla="*/ 740422 w 1063501"/>
                <a:gd name="connsiteY124" fmla="*/ 1493920 h 1633137"/>
                <a:gd name="connsiteX125" fmla="*/ 742640 w 1063501"/>
                <a:gd name="connsiteY125" fmla="*/ 1515646 h 1633137"/>
                <a:gd name="connsiteX126" fmla="*/ 744813 w 1063501"/>
                <a:gd name="connsiteY126" fmla="*/ 1525604 h 1633137"/>
                <a:gd name="connsiteX127" fmla="*/ 750833 w 1063501"/>
                <a:gd name="connsiteY127" fmla="*/ 1537101 h 1633137"/>
                <a:gd name="connsiteX128" fmla="*/ 810535 w 1063501"/>
                <a:gd name="connsiteY128" fmla="*/ 1550680 h 1633137"/>
                <a:gd name="connsiteX129" fmla="*/ 817687 w 1063501"/>
                <a:gd name="connsiteY129" fmla="*/ 1552173 h 1633137"/>
                <a:gd name="connsiteX130" fmla="*/ 830949 w 1063501"/>
                <a:gd name="connsiteY130" fmla="*/ 1556292 h 1633137"/>
                <a:gd name="connsiteX131" fmla="*/ 840001 w 1063501"/>
                <a:gd name="connsiteY131" fmla="*/ 1558736 h 1633137"/>
                <a:gd name="connsiteX132" fmla="*/ 843758 w 1063501"/>
                <a:gd name="connsiteY132" fmla="*/ 1556699 h 1633137"/>
                <a:gd name="connsiteX133" fmla="*/ 849733 w 1063501"/>
                <a:gd name="connsiteY133" fmla="*/ 1553622 h 1633137"/>
                <a:gd name="connsiteX134" fmla="*/ 854259 w 1063501"/>
                <a:gd name="connsiteY134" fmla="*/ 1555296 h 1633137"/>
                <a:gd name="connsiteX135" fmla="*/ 857156 w 1063501"/>
                <a:gd name="connsiteY135" fmla="*/ 1568468 h 1633137"/>
                <a:gd name="connsiteX136" fmla="*/ 863629 w 1063501"/>
                <a:gd name="connsiteY136" fmla="*/ 1590647 h 1633137"/>
                <a:gd name="connsiteX137" fmla="*/ 876936 w 1063501"/>
                <a:gd name="connsiteY137" fmla="*/ 1621516 h 1633137"/>
                <a:gd name="connsiteX138" fmla="*/ 888433 w 1063501"/>
                <a:gd name="connsiteY138" fmla="*/ 1625635 h 1633137"/>
                <a:gd name="connsiteX139" fmla="*/ 894860 w 1063501"/>
                <a:gd name="connsiteY139" fmla="*/ 1624549 h 1633137"/>
                <a:gd name="connsiteX140" fmla="*/ 907941 w 1063501"/>
                <a:gd name="connsiteY140" fmla="*/ 1625047 h 1633137"/>
                <a:gd name="connsiteX141" fmla="*/ 912467 w 1063501"/>
                <a:gd name="connsiteY141" fmla="*/ 1628487 h 1633137"/>
                <a:gd name="connsiteX142" fmla="*/ 922968 w 1063501"/>
                <a:gd name="connsiteY142" fmla="*/ 1633013 h 1633137"/>
                <a:gd name="connsiteX143" fmla="*/ 937045 w 1063501"/>
                <a:gd name="connsiteY143" fmla="*/ 1626948 h 1633137"/>
                <a:gd name="connsiteX144" fmla="*/ 937498 w 1063501"/>
                <a:gd name="connsiteY144" fmla="*/ 1626405 h 1633137"/>
                <a:gd name="connsiteX145" fmla="*/ 941572 w 1063501"/>
                <a:gd name="connsiteY145" fmla="*/ 1605448 h 1633137"/>
                <a:gd name="connsiteX146" fmla="*/ 940440 w 1063501"/>
                <a:gd name="connsiteY146" fmla="*/ 1571003 h 1633137"/>
                <a:gd name="connsiteX147" fmla="*/ 932700 w 1063501"/>
                <a:gd name="connsiteY147" fmla="*/ 1527595 h 1633137"/>
                <a:gd name="connsiteX148" fmla="*/ 930980 w 1063501"/>
                <a:gd name="connsiteY148" fmla="*/ 1517954 h 1633137"/>
                <a:gd name="connsiteX149" fmla="*/ 927993 w 1063501"/>
                <a:gd name="connsiteY149" fmla="*/ 1491068 h 1633137"/>
                <a:gd name="connsiteX150" fmla="*/ 918940 w 1063501"/>
                <a:gd name="connsiteY150" fmla="*/ 1404706 h 1633137"/>
                <a:gd name="connsiteX151" fmla="*/ 908711 w 1063501"/>
                <a:gd name="connsiteY151" fmla="*/ 1351522 h 1633137"/>
                <a:gd name="connsiteX152" fmla="*/ 903732 w 1063501"/>
                <a:gd name="connsiteY152" fmla="*/ 1332647 h 1633137"/>
                <a:gd name="connsiteX153" fmla="*/ 896988 w 1063501"/>
                <a:gd name="connsiteY153" fmla="*/ 1311872 h 1633137"/>
                <a:gd name="connsiteX154" fmla="*/ 880738 w 1063501"/>
                <a:gd name="connsiteY154" fmla="*/ 1260634 h 1633137"/>
                <a:gd name="connsiteX155" fmla="*/ 870147 w 1063501"/>
                <a:gd name="connsiteY155" fmla="*/ 1228950 h 1633137"/>
                <a:gd name="connsiteX156" fmla="*/ 850276 w 1063501"/>
                <a:gd name="connsiteY156" fmla="*/ 1177712 h 1633137"/>
                <a:gd name="connsiteX157" fmla="*/ 842038 w 1063501"/>
                <a:gd name="connsiteY157" fmla="*/ 1158158 h 1633137"/>
                <a:gd name="connsiteX158" fmla="*/ 830179 w 1063501"/>
                <a:gd name="connsiteY158" fmla="*/ 1077092 h 1633137"/>
                <a:gd name="connsiteX159" fmla="*/ 833845 w 1063501"/>
                <a:gd name="connsiteY159" fmla="*/ 1027936 h 1633137"/>
                <a:gd name="connsiteX160" fmla="*/ 833845 w 1063501"/>
                <a:gd name="connsiteY160" fmla="*/ 1027936 h 1633137"/>
                <a:gd name="connsiteX161" fmla="*/ 845207 w 1063501"/>
                <a:gd name="connsiteY161" fmla="*/ 1008066 h 1633137"/>
                <a:gd name="connsiteX162" fmla="*/ 850095 w 1063501"/>
                <a:gd name="connsiteY162" fmla="*/ 994804 h 1633137"/>
                <a:gd name="connsiteX163" fmla="*/ 857654 w 1063501"/>
                <a:gd name="connsiteY163" fmla="*/ 976065 h 1633137"/>
                <a:gd name="connsiteX164" fmla="*/ 864534 w 1063501"/>
                <a:gd name="connsiteY164" fmla="*/ 936369 h 1633137"/>
                <a:gd name="connsiteX165" fmla="*/ 850955 w 1063501"/>
                <a:gd name="connsiteY165" fmla="*/ 882325 h 1633137"/>
                <a:gd name="connsiteX166" fmla="*/ 846428 w 1063501"/>
                <a:gd name="connsiteY166" fmla="*/ 868746 h 1633137"/>
                <a:gd name="connsiteX167" fmla="*/ 846202 w 1063501"/>
                <a:gd name="connsiteY167" fmla="*/ 851455 h 1633137"/>
                <a:gd name="connsiteX168" fmla="*/ 855889 w 1063501"/>
                <a:gd name="connsiteY168" fmla="*/ 844983 h 1633137"/>
                <a:gd name="connsiteX169" fmla="*/ 864307 w 1063501"/>
                <a:gd name="connsiteY169" fmla="*/ 837514 h 1633137"/>
                <a:gd name="connsiteX170" fmla="*/ 882413 w 1063501"/>
                <a:gd name="connsiteY170" fmla="*/ 822397 h 1633137"/>
                <a:gd name="connsiteX171" fmla="*/ 916632 w 1063501"/>
                <a:gd name="connsiteY171" fmla="*/ 804291 h 1633137"/>
                <a:gd name="connsiteX172" fmla="*/ 936140 w 1063501"/>
                <a:gd name="connsiteY172" fmla="*/ 799765 h 1633137"/>
                <a:gd name="connsiteX173" fmla="*/ 950579 w 1063501"/>
                <a:gd name="connsiteY173" fmla="*/ 797457 h 1633137"/>
                <a:gd name="connsiteX174" fmla="*/ 965832 w 1063501"/>
                <a:gd name="connsiteY174" fmla="*/ 791301 h 1633137"/>
                <a:gd name="connsiteX175" fmla="*/ 987287 w 1063501"/>
                <a:gd name="connsiteY175" fmla="*/ 783063 h 1633137"/>
                <a:gd name="connsiteX176" fmla="*/ 1000504 w 1063501"/>
                <a:gd name="connsiteY176" fmla="*/ 775730 h 1633137"/>
                <a:gd name="connsiteX177" fmla="*/ 1009240 w 1063501"/>
                <a:gd name="connsiteY177" fmla="*/ 769348 h 1633137"/>
                <a:gd name="connsiteX178" fmla="*/ 1021823 w 1063501"/>
                <a:gd name="connsiteY178" fmla="*/ 754592 h 1633137"/>
                <a:gd name="connsiteX179" fmla="*/ 1022547 w 1063501"/>
                <a:gd name="connsiteY179" fmla="*/ 752963 h 1633137"/>
                <a:gd name="connsiteX180" fmla="*/ 1030287 w 1063501"/>
                <a:gd name="connsiteY180" fmla="*/ 747939 h 1633137"/>
                <a:gd name="connsiteX181" fmla="*/ 1035628 w 1063501"/>
                <a:gd name="connsiteY181" fmla="*/ 744001 h 1633137"/>
                <a:gd name="connsiteX182" fmla="*/ 1023090 w 1063501"/>
                <a:gd name="connsiteY182" fmla="*/ 682036 h 1633137"/>
                <a:gd name="connsiteX183" fmla="*/ 1023860 w 1063501"/>
                <a:gd name="connsiteY183" fmla="*/ 679999 h 16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63501" h="1633137">
                  <a:moveTo>
                    <a:pt x="1045948" y="666239"/>
                  </a:moveTo>
                  <a:cubicBezTo>
                    <a:pt x="1043966" y="663012"/>
                    <a:pt x="1042440" y="659522"/>
                    <a:pt x="1041422" y="655874"/>
                  </a:cubicBezTo>
                  <a:cubicBezTo>
                    <a:pt x="1041064" y="651316"/>
                    <a:pt x="1041449" y="646731"/>
                    <a:pt x="1042553" y="642295"/>
                  </a:cubicBezTo>
                  <a:cubicBezTo>
                    <a:pt x="1037258" y="641480"/>
                    <a:pt x="1022230" y="639307"/>
                    <a:pt x="1010869" y="638538"/>
                  </a:cubicBezTo>
                  <a:cubicBezTo>
                    <a:pt x="997625" y="636958"/>
                    <a:pt x="984531" y="634310"/>
                    <a:pt x="971717" y="630617"/>
                  </a:cubicBezTo>
                  <a:cubicBezTo>
                    <a:pt x="970902" y="630354"/>
                    <a:pt x="970364" y="629571"/>
                    <a:pt x="970404" y="628716"/>
                  </a:cubicBezTo>
                  <a:lnTo>
                    <a:pt x="973437" y="562043"/>
                  </a:lnTo>
                  <a:cubicBezTo>
                    <a:pt x="973450" y="561491"/>
                    <a:pt x="973717" y="560971"/>
                    <a:pt x="974161" y="560640"/>
                  </a:cubicBezTo>
                  <a:cubicBezTo>
                    <a:pt x="974609" y="560328"/>
                    <a:pt x="975166" y="560215"/>
                    <a:pt x="975700" y="560323"/>
                  </a:cubicBezTo>
                  <a:lnTo>
                    <a:pt x="1007837" y="567249"/>
                  </a:lnTo>
                  <a:lnTo>
                    <a:pt x="1012363" y="544346"/>
                  </a:lnTo>
                  <a:cubicBezTo>
                    <a:pt x="1013540" y="538235"/>
                    <a:pt x="1015033" y="522348"/>
                    <a:pt x="1015532" y="516961"/>
                  </a:cubicBezTo>
                  <a:lnTo>
                    <a:pt x="1004306" y="515694"/>
                  </a:lnTo>
                  <a:cubicBezTo>
                    <a:pt x="1003410" y="515603"/>
                    <a:pt x="1002718" y="514875"/>
                    <a:pt x="1002677" y="513974"/>
                  </a:cubicBezTo>
                  <a:lnTo>
                    <a:pt x="1000233" y="476858"/>
                  </a:lnTo>
                  <a:lnTo>
                    <a:pt x="978506" y="476858"/>
                  </a:lnTo>
                  <a:cubicBezTo>
                    <a:pt x="977492" y="476858"/>
                    <a:pt x="976655" y="476062"/>
                    <a:pt x="976605" y="475048"/>
                  </a:cubicBezTo>
                  <a:cubicBezTo>
                    <a:pt x="976605" y="473147"/>
                    <a:pt x="975655" y="427974"/>
                    <a:pt x="984164" y="410140"/>
                  </a:cubicBezTo>
                  <a:cubicBezTo>
                    <a:pt x="992312" y="392986"/>
                    <a:pt x="1021733" y="329346"/>
                    <a:pt x="1030559" y="310245"/>
                  </a:cubicBezTo>
                  <a:cubicBezTo>
                    <a:pt x="1037801" y="294493"/>
                    <a:pt x="1061564" y="243437"/>
                    <a:pt x="1063420" y="239453"/>
                  </a:cubicBezTo>
                  <a:cubicBezTo>
                    <a:pt x="1044817" y="232800"/>
                    <a:pt x="1027209" y="225874"/>
                    <a:pt x="1005619" y="217139"/>
                  </a:cubicBezTo>
                  <a:lnTo>
                    <a:pt x="980090" y="206909"/>
                  </a:lnTo>
                  <a:cubicBezTo>
                    <a:pt x="952498" y="195340"/>
                    <a:pt x="925807" y="181725"/>
                    <a:pt x="900246" y="166172"/>
                  </a:cubicBezTo>
                  <a:lnTo>
                    <a:pt x="894408" y="162778"/>
                  </a:lnTo>
                  <a:cubicBezTo>
                    <a:pt x="881598" y="155355"/>
                    <a:pt x="856568" y="138381"/>
                    <a:pt x="839458" y="126115"/>
                  </a:cubicBezTo>
                  <a:lnTo>
                    <a:pt x="832035" y="120774"/>
                  </a:lnTo>
                  <a:cubicBezTo>
                    <a:pt x="820407" y="112051"/>
                    <a:pt x="808204" y="104126"/>
                    <a:pt x="795508" y="97056"/>
                  </a:cubicBezTo>
                  <a:cubicBezTo>
                    <a:pt x="777285" y="86618"/>
                    <a:pt x="758437" y="77321"/>
                    <a:pt x="739065" y="69219"/>
                  </a:cubicBezTo>
                  <a:cubicBezTo>
                    <a:pt x="732162" y="66526"/>
                    <a:pt x="726536" y="61316"/>
                    <a:pt x="723313" y="54644"/>
                  </a:cubicBezTo>
                  <a:cubicBezTo>
                    <a:pt x="721077" y="50620"/>
                    <a:pt x="718325" y="46904"/>
                    <a:pt x="715120" y="43600"/>
                  </a:cubicBezTo>
                  <a:cubicBezTo>
                    <a:pt x="704891" y="33371"/>
                    <a:pt x="689728" y="15944"/>
                    <a:pt x="686605" y="11916"/>
                  </a:cubicBezTo>
                  <a:cubicBezTo>
                    <a:pt x="685736" y="10689"/>
                    <a:pt x="685007" y="9368"/>
                    <a:pt x="684432" y="7978"/>
                  </a:cubicBezTo>
                  <a:cubicBezTo>
                    <a:pt x="682440" y="3814"/>
                    <a:pt x="680585" y="-124"/>
                    <a:pt x="674565" y="-124"/>
                  </a:cubicBezTo>
                  <a:lnTo>
                    <a:pt x="674293" y="-124"/>
                  </a:lnTo>
                  <a:cubicBezTo>
                    <a:pt x="667549" y="-124"/>
                    <a:pt x="657953" y="3995"/>
                    <a:pt x="647724" y="8204"/>
                  </a:cubicBezTo>
                  <a:cubicBezTo>
                    <a:pt x="643605" y="9924"/>
                    <a:pt x="639395" y="11644"/>
                    <a:pt x="635186" y="13183"/>
                  </a:cubicBezTo>
                  <a:cubicBezTo>
                    <a:pt x="629121" y="15446"/>
                    <a:pt x="621381" y="17710"/>
                    <a:pt x="613188" y="19882"/>
                  </a:cubicBezTo>
                  <a:cubicBezTo>
                    <a:pt x="602121" y="22589"/>
                    <a:pt x="591285" y="26160"/>
                    <a:pt x="580780" y="30564"/>
                  </a:cubicBezTo>
                  <a:cubicBezTo>
                    <a:pt x="566250" y="37535"/>
                    <a:pt x="558510" y="40296"/>
                    <a:pt x="550634" y="35498"/>
                  </a:cubicBezTo>
                  <a:cubicBezTo>
                    <a:pt x="546131" y="33126"/>
                    <a:pt x="541360" y="31307"/>
                    <a:pt x="536422" y="30066"/>
                  </a:cubicBezTo>
                  <a:cubicBezTo>
                    <a:pt x="533982" y="39653"/>
                    <a:pt x="530492" y="48946"/>
                    <a:pt x="526011" y="57767"/>
                  </a:cubicBezTo>
                  <a:cubicBezTo>
                    <a:pt x="518059" y="69812"/>
                    <a:pt x="507512" y="79928"/>
                    <a:pt x="495142" y="87369"/>
                  </a:cubicBezTo>
                  <a:cubicBezTo>
                    <a:pt x="480658" y="96784"/>
                    <a:pt x="479707" y="104660"/>
                    <a:pt x="477037" y="112852"/>
                  </a:cubicBezTo>
                  <a:cubicBezTo>
                    <a:pt x="474366" y="121045"/>
                    <a:pt x="464137" y="116021"/>
                    <a:pt x="460335" y="124847"/>
                  </a:cubicBezTo>
                  <a:cubicBezTo>
                    <a:pt x="456532" y="133674"/>
                    <a:pt x="449336" y="132406"/>
                    <a:pt x="442229" y="139513"/>
                  </a:cubicBezTo>
                  <a:cubicBezTo>
                    <a:pt x="435123" y="146619"/>
                    <a:pt x="431095" y="162144"/>
                    <a:pt x="424124" y="171649"/>
                  </a:cubicBezTo>
                  <a:cubicBezTo>
                    <a:pt x="418475" y="179652"/>
                    <a:pt x="413478" y="188098"/>
                    <a:pt x="409187" y="196906"/>
                  </a:cubicBezTo>
                  <a:cubicBezTo>
                    <a:pt x="405838" y="203727"/>
                    <a:pt x="400483" y="209367"/>
                    <a:pt x="393843" y="213065"/>
                  </a:cubicBezTo>
                  <a:cubicBezTo>
                    <a:pt x="383342" y="219990"/>
                    <a:pt x="388366" y="227776"/>
                    <a:pt x="383749" y="232800"/>
                  </a:cubicBezTo>
                  <a:cubicBezTo>
                    <a:pt x="379133" y="237824"/>
                    <a:pt x="368451" y="238910"/>
                    <a:pt x="359805" y="249004"/>
                  </a:cubicBezTo>
                  <a:cubicBezTo>
                    <a:pt x="351160" y="259097"/>
                    <a:pt x="346589" y="269553"/>
                    <a:pt x="339030" y="279421"/>
                  </a:cubicBezTo>
                  <a:cubicBezTo>
                    <a:pt x="331471" y="289288"/>
                    <a:pt x="325451" y="300830"/>
                    <a:pt x="314904" y="311557"/>
                  </a:cubicBezTo>
                  <a:cubicBezTo>
                    <a:pt x="304358" y="322285"/>
                    <a:pt x="301869" y="334642"/>
                    <a:pt x="293042" y="347768"/>
                  </a:cubicBezTo>
                  <a:cubicBezTo>
                    <a:pt x="284216" y="360894"/>
                    <a:pt x="282541" y="351796"/>
                    <a:pt x="275616" y="361347"/>
                  </a:cubicBezTo>
                  <a:cubicBezTo>
                    <a:pt x="268691" y="370897"/>
                    <a:pt x="265749" y="379452"/>
                    <a:pt x="258190" y="387192"/>
                  </a:cubicBezTo>
                  <a:cubicBezTo>
                    <a:pt x="250631" y="394932"/>
                    <a:pt x="241623" y="404211"/>
                    <a:pt x="231937" y="414078"/>
                  </a:cubicBezTo>
                  <a:cubicBezTo>
                    <a:pt x="222251" y="423946"/>
                    <a:pt x="207178" y="443861"/>
                    <a:pt x="201520" y="451013"/>
                  </a:cubicBezTo>
                  <a:cubicBezTo>
                    <a:pt x="192287" y="462148"/>
                    <a:pt x="182401" y="472726"/>
                    <a:pt x="171918" y="482697"/>
                  </a:cubicBezTo>
                  <a:cubicBezTo>
                    <a:pt x="160150" y="493832"/>
                    <a:pt x="152184" y="508950"/>
                    <a:pt x="144172" y="518183"/>
                  </a:cubicBezTo>
                  <a:cubicBezTo>
                    <a:pt x="136160" y="527417"/>
                    <a:pt x="133897" y="536651"/>
                    <a:pt x="133037" y="549641"/>
                  </a:cubicBezTo>
                  <a:cubicBezTo>
                    <a:pt x="132177" y="562632"/>
                    <a:pt x="118553" y="562270"/>
                    <a:pt x="120680" y="569376"/>
                  </a:cubicBezTo>
                  <a:cubicBezTo>
                    <a:pt x="122808" y="576482"/>
                    <a:pt x="134259" y="576120"/>
                    <a:pt x="131589" y="582412"/>
                  </a:cubicBezTo>
                  <a:cubicBezTo>
                    <a:pt x="128918" y="588703"/>
                    <a:pt x="114163" y="594406"/>
                    <a:pt x="103662" y="600517"/>
                  </a:cubicBezTo>
                  <a:cubicBezTo>
                    <a:pt x="93160" y="606627"/>
                    <a:pt x="88317" y="612919"/>
                    <a:pt x="77816" y="621293"/>
                  </a:cubicBezTo>
                  <a:cubicBezTo>
                    <a:pt x="67315" y="629666"/>
                    <a:pt x="59168" y="630753"/>
                    <a:pt x="37940" y="641661"/>
                  </a:cubicBezTo>
                  <a:cubicBezTo>
                    <a:pt x="19246" y="651302"/>
                    <a:pt x="16666" y="650714"/>
                    <a:pt x="-82" y="651936"/>
                  </a:cubicBezTo>
                  <a:cubicBezTo>
                    <a:pt x="-82" y="654289"/>
                    <a:pt x="-82" y="656462"/>
                    <a:pt x="-82" y="658635"/>
                  </a:cubicBezTo>
                  <a:cubicBezTo>
                    <a:pt x="-82" y="664972"/>
                    <a:pt x="-82" y="668638"/>
                    <a:pt x="2996" y="670675"/>
                  </a:cubicBezTo>
                  <a:cubicBezTo>
                    <a:pt x="11415" y="676197"/>
                    <a:pt x="14765" y="679184"/>
                    <a:pt x="23410" y="700594"/>
                  </a:cubicBezTo>
                  <a:cubicBezTo>
                    <a:pt x="30969" y="719333"/>
                    <a:pt x="36989" y="735899"/>
                    <a:pt x="43190" y="753416"/>
                  </a:cubicBezTo>
                  <a:lnTo>
                    <a:pt x="45272" y="759255"/>
                  </a:lnTo>
                  <a:cubicBezTo>
                    <a:pt x="52695" y="779940"/>
                    <a:pt x="72430" y="829639"/>
                    <a:pt x="82162" y="842539"/>
                  </a:cubicBezTo>
                  <a:cubicBezTo>
                    <a:pt x="88589" y="850912"/>
                    <a:pt x="97687" y="852134"/>
                    <a:pt x="105744" y="853266"/>
                  </a:cubicBezTo>
                  <a:cubicBezTo>
                    <a:pt x="109360" y="853492"/>
                    <a:pt x="112909" y="854334"/>
                    <a:pt x="116245" y="855755"/>
                  </a:cubicBezTo>
                  <a:cubicBezTo>
                    <a:pt x="119350" y="857389"/>
                    <a:pt x="121536" y="860359"/>
                    <a:pt x="122174" y="863812"/>
                  </a:cubicBezTo>
                  <a:cubicBezTo>
                    <a:pt x="122658" y="866714"/>
                    <a:pt x="124464" y="869221"/>
                    <a:pt x="127063" y="870602"/>
                  </a:cubicBezTo>
                  <a:cubicBezTo>
                    <a:pt x="135300" y="875354"/>
                    <a:pt x="197492" y="907220"/>
                    <a:pt x="235694" y="924284"/>
                  </a:cubicBezTo>
                  <a:cubicBezTo>
                    <a:pt x="261901" y="935871"/>
                    <a:pt x="289195" y="950536"/>
                    <a:pt x="309156" y="961264"/>
                  </a:cubicBezTo>
                  <a:cubicBezTo>
                    <a:pt x="318208" y="966016"/>
                    <a:pt x="325677" y="970316"/>
                    <a:pt x="330701" y="972579"/>
                  </a:cubicBezTo>
                  <a:cubicBezTo>
                    <a:pt x="335001" y="974707"/>
                    <a:pt x="338441" y="976110"/>
                    <a:pt x="341247" y="977106"/>
                  </a:cubicBezTo>
                  <a:cubicBezTo>
                    <a:pt x="349168" y="980319"/>
                    <a:pt x="352744" y="981632"/>
                    <a:pt x="354826" y="990685"/>
                  </a:cubicBezTo>
                  <a:cubicBezTo>
                    <a:pt x="355279" y="992540"/>
                    <a:pt x="355641" y="994487"/>
                    <a:pt x="356048" y="996478"/>
                  </a:cubicBezTo>
                  <a:cubicBezTo>
                    <a:pt x="357465" y="1006341"/>
                    <a:pt x="360652" y="1015865"/>
                    <a:pt x="365463" y="1024587"/>
                  </a:cubicBezTo>
                  <a:cubicBezTo>
                    <a:pt x="367984" y="1028927"/>
                    <a:pt x="369283" y="1033870"/>
                    <a:pt x="369220" y="1038890"/>
                  </a:cubicBezTo>
                  <a:cubicBezTo>
                    <a:pt x="368604" y="1044073"/>
                    <a:pt x="371252" y="1049097"/>
                    <a:pt x="375874" y="1051518"/>
                  </a:cubicBezTo>
                  <a:cubicBezTo>
                    <a:pt x="389000" y="1059168"/>
                    <a:pt x="389090" y="1061838"/>
                    <a:pt x="386058" y="1080351"/>
                  </a:cubicBezTo>
                  <a:cubicBezTo>
                    <a:pt x="383478" y="1095786"/>
                    <a:pt x="374470" y="1118508"/>
                    <a:pt x="359262" y="1147883"/>
                  </a:cubicBezTo>
                  <a:cubicBezTo>
                    <a:pt x="351477" y="1162865"/>
                    <a:pt x="341836" y="1186810"/>
                    <a:pt x="334820" y="1204281"/>
                  </a:cubicBezTo>
                  <a:cubicBezTo>
                    <a:pt x="333281" y="1208174"/>
                    <a:pt x="331878" y="1211569"/>
                    <a:pt x="330656" y="1214601"/>
                  </a:cubicBezTo>
                  <a:cubicBezTo>
                    <a:pt x="330814" y="1214674"/>
                    <a:pt x="330968" y="1214764"/>
                    <a:pt x="331108" y="1214873"/>
                  </a:cubicBezTo>
                  <a:cubicBezTo>
                    <a:pt x="333254" y="1217353"/>
                    <a:pt x="336621" y="1218408"/>
                    <a:pt x="339799" y="1217589"/>
                  </a:cubicBezTo>
                  <a:cubicBezTo>
                    <a:pt x="342071" y="1216955"/>
                    <a:pt x="344112" y="1215683"/>
                    <a:pt x="345683" y="1213922"/>
                  </a:cubicBezTo>
                  <a:cubicBezTo>
                    <a:pt x="349395" y="1209636"/>
                    <a:pt x="355247" y="1207871"/>
                    <a:pt x="360711" y="1209396"/>
                  </a:cubicBezTo>
                  <a:cubicBezTo>
                    <a:pt x="372560" y="1212256"/>
                    <a:pt x="384732" y="1213596"/>
                    <a:pt x="396921" y="1213379"/>
                  </a:cubicBezTo>
                  <a:cubicBezTo>
                    <a:pt x="402316" y="1213203"/>
                    <a:pt x="407585" y="1215063"/>
                    <a:pt x="411677" y="1218584"/>
                  </a:cubicBezTo>
                  <a:cubicBezTo>
                    <a:pt x="417285" y="1222576"/>
                    <a:pt x="423368" y="1225863"/>
                    <a:pt x="429782" y="1228361"/>
                  </a:cubicBezTo>
                  <a:cubicBezTo>
                    <a:pt x="445715" y="1234653"/>
                    <a:pt x="452006" y="1241940"/>
                    <a:pt x="460697" y="1251762"/>
                  </a:cubicBezTo>
                  <a:cubicBezTo>
                    <a:pt x="463639" y="1255112"/>
                    <a:pt x="466988" y="1258914"/>
                    <a:pt x="471062" y="1263123"/>
                  </a:cubicBezTo>
                  <a:cubicBezTo>
                    <a:pt x="478892" y="1271180"/>
                    <a:pt x="486270" y="1279011"/>
                    <a:pt x="492607" y="1285755"/>
                  </a:cubicBezTo>
                  <a:cubicBezTo>
                    <a:pt x="498944" y="1292499"/>
                    <a:pt x="505100" y="1298972"/>
                    <a:pt x="508811" y="1302638"/>
                  </a:cubicBezTo>
                  <a:lnTo>
                    <a:pt x="511482" y="1305127"/>
                  </a:lnTo>
                  <a:cubicBezTo>
                    <a:pt x="517049" y="1310378"/>
                    <a:pt x="518814" y="1312505"/>
                    <a:pt x="518543" y="1322282"/>
                  </a:cubicBezTo>
                  <a:cubicBezTo>
                    <a:pt x="518271" y="1332059"/>
                    <a:pt x="518090" y="1336585"/>
                    <a:pt x="530402" y="1344416"/>
                  </a:cubicBezTo>
                  <a:lnTo>
                    <a:pt x="535788" y="1347901"/>
                  </a:lnTo>
                  <a:cubicBezTo>
                    <a:pt x="543935" y="1353242"/>
                    <a:pt x="545610" y="1354373"/>
                    <a:pt x="553622" y="1354872"/>
                  </a:cubicBezTo>
                  <a:cubicBezTo>
                    <a:pt x="561633" y="1355369"/>
                    <a:pt x="567201" y="1353332"/>
                    <a:pt x="571274" y="1341293"/>
                  </a:cubicBezTo>
                  <a:cubicBezTo>
                    <a:pt x="573492" y="1334322"/>
                    <a:pt x="575801" y="1330882"/>
                    <a:pt x="578698" y="1329705"/>
                  </a:cubicBezTo>
                  <a:cubicBezTo>
                    <a:pt x="581975" y="1328904"/>
                    <a:pt x="585442" y="1329637"/>
                    <a:pt x="588112" y="1331697"/>
                  </a:cubicBezTo>
                  <a:cubicBezTo>
                    <a:pt x="590421" y="1332923"/>
                    <a:pt x="592811" y="1334001"/>
                    <a:pt x="595264" y="1334910"/>
                  </a:cubicBezTo>
                  <a:cubicBezTo>
                    <a:pt x="598686" y="1336187"/>
                    <a:pt x="602013" y="1337699"/>
                    <a:pt x="605222" y="1339437"/>
                  </a:cubicBezTo>
                  <a:cubicBezTo>
                    <a:pt x="607833" y="1341116"/>
                    <a:pt x="610314" y="1342994"/>
                    <a:pt x="612645" y="1345049"/>
                  </a:cubicBezTo>
                  <a:cubicBezTo>
                    <a:pt x="614003" y="1346407"/>
                    <a:pt x="615180" y="1347810"/>
                    <a:pt x="616402" y="1349214"/>
                  </a:cubicBezTo>
                  <a:cubicBezTo>
                    <a:pt x="621833" y="1355641"/>
                    <a:pt x="626948" y="1361661"/>
                    <a:pt x="646773" y="1365282"/>
                  </a:cubicBezTo>
                  <a:cubicBezTo>
                    <a:pt x="666598" y="1368903"/>
                    <a:pt x="672483" y="1370487"/>
                    <a:pt x="681173" y="1372705"/>
                  </a:cubicBezTo>
                  <a:cubicBezTo>
                    <a:pt x="683572" y="1373339"/>
                    <a:pt x="686152" y="1374018"/>
                    <a:pt x="689230" y="1374742"/>
                  </a:cubicBezTo>
                  <a:cubicBezTo>
                    <a:pt x="703805" y="1378363"/>
                    <a:pt x="710549" y="1381622"/>
                    <a:pt x="716071" y="1387597"/>
                  </a:cubicBezTo>
                  <a:cubicBezTo>
                    <a:pt x="718488" y="1390942"/>
                    <a:pt x="719529" y="1395092"/>
                    <a:pt x="718968" y="1399184"/>
                  </a:cubicBezTo>
                  <a:cubicBezTo>
                    <a:pt x="718968" y="1403710"/>
                    <a:pt x="718968" y="1406698"/>
                    <a:pt x="721729" y="1408237"/>
                  </a:cubicBezTo>
                  <a:cubicBezTo>
                    <a:pt x="729731" y="1411790"/>
                    <a:pt x="738114" y="1414415"/>
                    <a:pt x="746714" y="1416067"/>
                  </a:cubicBezTo>
                  <a:lnTo>
                    <a:pt x="747619" y="1416067"/>
                  </a:lnTo>
                  <a:cubicBezTo>
                    <a:pt x="750887" y="1416633"/>
                    <a:pt x="753784" y="1418516"/>
                    <a:pt x="755631" y="1421272"/>
                  </a:cubicBezTo>
                  <a:cubicBezTo>
                    <a:pt x="757188" y="1424024"/>
                    <a:pt x="757564" y="1427292"/>
                    <a:pt x="756672" y="1430325"/>
                  </a:cubicBezTo>
                  <a:cubicBezTo>
                    <a:pt x="756396" y="1432357"/>
                    <a:pt x="756880" y="1434421"/>
                    <a:pt x="758030" y="1436119"/>
                  </a:cubicBezTo>
                  <a:cubicBezTo>
                    <a:pt x="759723" y="1438961"/>
                    <a:pt x="760379" y="1442306"/>
                    <a:pt x="759886" y="1445579"/>
                  </a:cubicBezTo>
                  <a:cubicBezTo>
                    <a:pt x="758573" y="1452594"/>
                    <a:pt x="742821" y="1489303"/>
                    <a:pt x="740422" y="1493920"/>
                  </a:cubicBezTo>
                  <a:cubicBezTo>
                    <a:pt x="738024" y="1498536"/>
                    <a:pt x="739019" y="1501886"/>
                    <a:pt x="742640" y="1515646"/>
                  </a:cubicBezTo>
                  <a:cubicBezTo>
                    <a:pt x="743681" y="1519584"/>
                    <a:pt x="744315" y="1522933"/>
                    <a:pt x="744813" y="1525604"/>
                  </a:cubicBezTo>
                  <a:cubicBezTo>
                    <a:pt x="746171" y="1532755"/>
                    <a:pt x="746850" y="1535335"/>
                    <a:pt x="750833" y="1537101"/>
                  </a:cubicBezTo>
                  <a:cubicBezTo>
                    <a:pt x="756717" y="1539680"/>
                    <a:pt x="794421" y="1547511"/>
                    <a:pt x="810535" y="1550680"/>
                  </a:cubicBezTo>
                  <a:lnTo>
                    <a:pt x="817687" y="1552173"/>
                  </a:lnTo>
                  <a:cubicBezTo>
                    <a:pt x="822204" y="1553205"/>
                    <a:pt x="826640" y="1554586"/>
                    <a:pt x="830949" y="1556292"/>
                  </a:cubicBezTo>
                  <a:cubicBezTo>
                    <a:pt x="833800" y="1557627"/>
                    <a:pt x="836865" y="1558451"/>
                    <a:pt x="840001" y="1558736"/>
                  </a:cubicBezTo>
                  <a:cubicBezTo>
                    <a:pt x="841481" y="1558601"/>
                    <a:pt x="842835" y="1557863"/>
                    <a:pt x="843758" y="1556699"/>
                  </a:cubicBezTo>
                  <a:cubicBezTo>
                    <a:pt x="845297" y="1554966"/>
                    <a:pt x="847429" y="1553870"/>
                    <a:pt x="849733" y="1553622"/>
                  </a:cubicBezTo>
                  <a:cubicBezTo>
                    <a:pt x="851417" y="1553477"/>
                    <a:pt x="853078" y="1554092"/>
                    <a:pt x="854259" y="1555296"/>
                  </a:cubicBezTo>
                  <a:cubicBezTo>
                    <a:pt x="857518" y="1558555"/>
                    <a:pt x="857337" y="1565616"/>
                    <a:pt x="857156" y="1568468"/>
                  </a:cubicBezTo>
                  <a:cubicBezTo>
                    <a:pt x="856703" y="1574035"/>
                    <a:pt x="856884" y="1579919"/>
                    <a:pt x="863629" y="1590647"/>
                  </a:cubicBezTo>
                  <a:cubicBezTo>
                    <a:pt x="869658" y="1600175"/>
                    <a:pt x="874148" y="1610594"/>
                    <a:pt x="876936" y="1621516"/>
                  </a:cubicBezTo>
                  <a:cubicBezTo>
                    <a:pt x="877615" y="1625590"/>
                    <a:pt x="880557" y="1626043"/>
                    <a:pt x="888433" y="1625635"/>
                  </a:cubicBezTo>
                  <a:cubicBezTo>
                    <a:pt x="890601" y="1625436"/>
                    <a:pt x="892746" y="1625074"/>
                    <a:pt x="894860" y="1624549"/>
                  </a:cubicBezTo>
                  <a:cubicBezTo>
                    <a:pt x="899119" y="1623010"/>
                    <a:pt x="903813" y="1623186"/>
                    <a:pt x="907941" y="1625047"/>
                  </a:cubicBezTo>
                  <a:cubicBezTo>
                    <a:pt x="909548" y="1626056"/>
                    <a:pt x="911064" y="1627206"/>
                    <a:pt x="912467" y="1628487"/>
                  </a:cubicBezTo>
                  <a:cubicBezTo>
                    <a:pt x="915251" y="1631298"/>
                    <a:pt x="919012" y="1632918"/>
                    <a:pt x="922968" y="1633013"/>
                  </a:cubicBezTo>
                  <a:cubicBezTo>
                    <a:pt x="930165" y="1633013"/>
                    <a:pt x="934737" y="1631112"/>
                    <a:pt x="937045" y="1626948"/>
                  </a:cubicBezTo>
                  <a:cubicBezTo>
                    <a:pt x="937045" y="1626948"/>
                    <a:pt x="937362" y="1626631"/>
                    <a:pt x="937498" y="1626405"/>
                  </a:cubicBezTo>
                  <a:lnTo>
                    <a:pt x="941572" y="1605448"/>
                  </a:lnTo>
                  <a:cubicBezTo>
                    <a:pt x="943835" y="1593725"/>
                    <a:pt x="945509" y="1582228"/>
                    <a:pt x="940440" y="1571003"/>
                  </a:cubicBezTo>
                  <a:cubicBezTo>
                    <a:pt x="934845" y="1557238"/>
                    <a:pt x="932207" y="1542446"/>
                    <a:pt x="932700" y="1527595"/>
                  </a:cubicBezTo>
                  <a:cubicBezTo>
                    <a:pt x="932990" y="1524286"/>
                    <a:pt x="932397" y="1520960"/>
                    <a:pt x="930980" y="1517954"/>
                  </a:cubicBezTo>
                  <a:cubicBezTo>
                    <a:pt x="929215" y="1513428"/>
                    <a:pt x="927042" y="1508223"/>
                    <a:pt x="927993" y="1491068"/>
                  </a:cubicBezTo>
                  <a:cubicBezTo>
                    <a:pt x="929577" y="1462824"/>
                    <a:pt x="926273" y="1420412"/>
                    <a:pt x="918940" y="1404706"/>
                  </a:cubicBezTo>
                  <a:cubicBezTo>
                    <a:pt x="911607" y="1389000"/>
                    <a:pt x="909887" y="1368994"/>
                    <a:pt x="908711" y="1351522"/>
                  </a:cubicBezTo>
                  <a:cubicBezTo>
                    <a:pt x="908217" y="1344977"/>
                    <a:pt x="906529" y="1338581"/>
                    <a:pt x="903732" y="1332647"/>
                  </a:cubicBezTo>
                  <a:cubicBezTo>
                    <a:pt x="900867" y="1325939"/>
                    <a:pt x="898608" y="1318987"/>
                    <a:pt x="896988" y="1311872"/>
                  </a:cubicBezTo>
                  <a:cubicBezTo>
                    <a:pt x="894136" y="1299334"/>
                    <a:pt x="887301" y="1279644"/>
                    <a:pt x="880738" y="1260634"/>
                  </a:cubicBezTo>
                  <a:cubicBezTo>
                    <a:pt x="876755" y="1249001"/>
                    <a:pt x="872998" y="1238002"/>
                    <a:pt x="870147" y="1228950"/>
                  </a:cubicBezTo>
                  <a:cubicBezTo>
                    <a:pt x="864389" y="1211546"/>
                    <a:pt x="857758" y="1194445"/>
                    <a:pt x="850276" y="1177712"/>
                  </a:cubicBezTo>
                  <a:cubicBezTo>
                    <a:pt x="847470" y="1171103"/>
                    <a:pt x="844663" y="1164586"/>
                    <a:pt x="842038" y="1158158"/>
                  </a:cubicBezTo>
                  <a:cubicBezTo>
                    <a:pt x="832985" y="1135527"/>
                    <a:pt x="828866" y="1094790"/>
                    <a:pt x="830179" y="1077092"/>
                  </a:cubicBezTo>
                  <a:cubicBezTo>
                    <a:pt x="831130" y="1063875"/>
                    <a:pt x="833166" y="1037804"/>
                    <a:pt x="833845" y="1027936"/>
                  </a:cubicBezTo>
                  <a:lnTo>
                    <a:pt x="833845" y="1027936"/>
                  </a:lnTo>
                  <a:cubicBezTo>
                    <a:pt x="835339" y="1025085"/>
                    <a:pt x="841087" y="1014357"/>
                    <a:pt x="845207" y="1008066"/>
                  </a:cubicBezTo>
                  <a:cubicBezTo>
                    <a:pt x="847415" y="1003879"/>
                    <a:pt x="849059" y="999420"/>
                    <a:pt x="850095" y="994804"/>
                  </a:cubicBezTo>
                  <a:cubicBezTo>
                    <a:pt x="851552" y="988182"/>
                    <a:pt x="854110" y="981845"/>
                    <a:pt x="857654" y="976065"/>
                  </a:cubicBezTo>
                  <a:cubicBezTo>
                    <a:pt x="863900" y="967691"/>
                    <a:pt x="865756" y="956918"/>
                    <a:pt x="864534" y="936369"/>
                  </a:cubicBezTo>
                  <a:cubicBezTo>
                    <a:pt x="863629" y="920165"/>
                    <a:pt x="856341" y="898303"/>
                    <a:pt x="850955" y="882325"/>
                  </a:cubicBezTo>
                  <a:cubicBezTo>
                    <a:pt x="849235" y="877074"/>
                    <a:pt x="847651" y="872458"/>
                    <a:pt x="846428" y="868746"/>
                  </a:cubicBezTo>
                  <a:cubicBezTo>
                    <a:pt x="844120" y="860870"/>
                    <a:pt x="844030" y="855167"/>
                    <a:pt x="846202" y="851455"/>
                  </a:cubicBezTo>
                  <a:cubicBezTo>
                    <a:pt x="848434" y="848088"/>
                    <a:pt x="851924" y="845757"/>
                    <a:pt x="855889" y="844983"/>
                  </a:cubicBezTo>
                  <a:cubicBezTo>
                    <a:pt x="858785" y="844168"/>
                    <a:pt x="861230" y="841226"/>
                    <a:pt x="864307" y="837514"/>
                  </a:cubicBezTo>
                  <a:cubicBezTo>
                    <a:pt x="868983" y="831037"/>
                    <a:pt x="875207" y="825841"/>
                    <a:pt x="882413" y="822397"/>
                  </a:cubicBezTo>
                  <a:cubicBezTo>
                    <a:pt x="894308" y="817336"/>
                    <a:pt x="905755" y="811280"/>
                    <a:pt x="916632" y="804291"/>
                  </a:cubicBezTo>
                  <a:cubicBezTo>
                    <a:pt x="922715" y="801345"/>
                    <a:pt x="929382" y="799797"/>
                    <a:pt x="936140" y="799765"/>
                  </a:cubicBezTo>
                  <a:cubicBezTo>
                    <a:pt x="941010" y="799426"/>
                    <a:pt x="945845" y="798652"/>
                    <a:pt x="950579" y="797457"/>
                  </a:cubicBezTo>
                  <a:cubicBezTo>
                    <a:pt x="955802" y="795759"/>
                    <a:pt x="960899" y="793704"/>
                    <a:pt x="965832" y="791301"/>
                  </a:cubicBezTo>
                  <a:cubicBezTo>
                    <a:pt x="972717" y="787906"/>
                    <a:pt x="979900" y="785150"/>
                    <a:pt x="987287" y="783063"/>
                  </a:cubicBezTo>
                  <a:cubicBezTo>
                    <a:pt x="992334" y="782013"/>
                    <a:pt x="996942" y="779455"/>
                    <a:pt x="1000504" y="775730"/>
                  </a:cubicBezTo>
                  <a:cubicBezTo>
                    <a:pt x="1003075" y="773173"/>
                    <a:pt x="1006022" y="771018"/>
                    <a:pt x="1009240" y="769348"/>
                  </a:cubicBezTo>
                  <a:cubicBezTo>
                    <a:pt x="1015278" y="766356"/>
                    <a:pt x="1019822" y="761024"/>
                    <a:pt x="1021823" y="754592"/>
                  </a:cubicBezTo>
                  <a:lnTo>
                    <a:pt x="1022547" y="752963"/>
                  </a:lnTo>
                  <a:cubicBezTo>
                    <a:pt x="1024177" y="750148"/>
                    <a:pt x="1027051" y="748283"/>
                    <a:pt x="1030287" y="747939"/>
                  </a:cubicBezTo>
                  <a:cubicBezTo>
                    <a:pt x="1033591" y="747124"/>
                    <a:pt x="1035311" y="746581"/>
                    <a:pt x="1035628" y="744001"/>
                  </a:cubicBezTo>
                  <a:cubicBezTo>
                    <a:pt x="1036307" y="738977"/>
                    <a:pt x="1028477" y="704169"/>
                    <a:pt x="1023090" y="682036"/>
                  </a:cubicBezTo>
                  <a:cubicBezTo>
                    <a:pt x="1022864" y="681262"/>
                    <a:pt x="1023176" y="680429"/>
                    <a:pt x="1023860" y="679999"/>
                  </a:cubicBezTo>
                  <a:close/>
                </a:path>
              </a:pathLst>
            </a:custGeom>
            <a:solidFill>
              <a:srgbClr val="7EB0DE"/>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ihandsfigur: Form 8">
              <a:extLst>
                <a:ext uri="{FF2B5EF4-FFF2-40B4-BE49-F238E27FC236}">
                  <a16:creationId xmlns:a16="http://schemas.microsoft.com/office/drawing/2014/main" id="{E1AB183F-8037-5F9F-AEC5-7BF566C5012A}"/>
                </a:ext>
              </a:extLst>
            </p:cNvPr>
            <p:cNvSpPr/>
            <p:nvPr/>
          </p:nvSpPr>
          <p:spPr>
            <a:xfrm>
              <a:off x="450616" y="1923799"/>
              <a:ext cx="1637194" cy="897391"/>
            </a:xfrm>
            <a:custGeom>
              <a:avLst/>
              <a:gdLst>
                <a:gd name="connsiteX0" fmla="*/ 1608597 w 1637194"/>
                <a:gd name="connsiteY0" fmla="*/ 683395 h 897391"/>
                <a:gd name="connsiteX1" fmla="*/ 1587233 w 1637194"/>
                <a:gd name="connsiteY1" fmla="*/ 624553 h 897391"/>
                <a:gd name="connsiteX2" fmla="*/ 1574061 w 1637194"/>
                <a:gd name="connsiteY2" fmla="*/ 588342 h 897391"/>
                <a:gd name="connsiteX3" fmla="*/ 1572658 w 1637194"/>
                <a:gd name="connsiteY3" fmla="*/ 586984 h 897391"/>
                <a:gd name="connsiteX4" fmla="*/ 1572296 w 1637194"/>
                <a:gd name="connsiteY4" fmla="*/ 586984 h 897391"/>
                <a:gd name="connsiteX5" fmla="*/ 1529658 w 1637194"/>
                <a:gd name="connsiteY5" fmla="*/ 587709 h 897391"/>
                <a:gd name="connsiteX6" fmla="*/ 1513816 w 1637194"/>
                <a:gd name="connsiteY6" fmla="*/ 588886 h 897391"/>
                <a:gd name="connsiteX7" fmla="*/ 1492316 w 1637194"/>
                <a:gd name="connsiteY7" fmla="*/ 587709 h 897391"/>
                <a:gd name="connsiteX8" fmla="*/ 1479371 w 1637194"/>
                <a:gd name="connsiteY8" fmla="*/ 579471 h 897391"/>
                <a:gd name="connsiteX9" fmla="*/ 1475705 w 1637194"/>
                <a:gd name="connsiteY9" fmla="*/ 575488 h 897391"/>
                <a:gd name="connsiteX10" fmla="*/ 1440580 w 1637194"/>
                <a:gd name="connsiteY10" fmla="*/ 553445 h 897391"/>
                <a:gd name="connsiteX11" fmla="*/ 1417225 w 1637194"/>
                <a:gd name="connsiteY11" fmla="*/ 530813 h 897391"/>
                <a:gd name="connsiteX12" fmla="*/ 1383096 w 1637194"/>
                <a:gd name="connsiteY12" fmla="*/ 498495 h 897391"/>
                <a:gd name="connsiteX13" fmla="*/ 1344713 w 1637194"/>
                <a:gd name="connsiteY13" fmla="*/ 463507 h 897391"/>
                <a:gd name="connsiteX14" fmla="*/ 1329279 w 1637194"/>
                <a:gd name="connsiteY14" fmla="*/ 448887 h 897391"/>
                <a:gd name="connsiteX15" fmla="*/ 1312667 w 1637194"/>
                <a:gd name="connsiteY15" fmla="*/ 401542 h 897391"/>
                <a:gd name="connsiteX16" fmla="*/ 1348108 w 1637194"/>
                <a:gd name="connsiteY16" fmla="*/ 303819 h 897391"/>
                <a:gd name="connsiteX17" fmla="*/ 1370332 w 1637194"/>
                <a:gd name="connsiteY17" fmla="*/ 257334 h 897391"/>
                <a:gd name="connsiteX18" fmla="*/ 1398078 w 1637194"/>
                <a:gd name="connsiteY18" fmla="*/ 198492 h 897391"/>
                <a:gd name="connsiteX19" fmla="*/ 1428178 w 1637194"/>
                <a:gd name="connsiteY19" fmla="*/ 102307 h 897391"/>
                <a:gd name="connsiteX20" fmla="*/ 1425281 w 1637194"/>
                <a:gd name="connsiteY20" fmla="*/ 33236 h 897391"/>
                <a:gd name="connsiteX21" fmla="*/ 1407176 w 1637194"/>
                <a:gd name="connsiteY21" fmla="*/ 38668 h 897391"/>
                <a:gd name="connsiteX22" fmla="*/ 1400341 w 1637194"/>
                <a:gd name="connsiteY22" fmla="*/ 44280 h 897391"/>
                <a:gd name="connsiteX23" fmla="*/ 1391696 w 1637194"/>
                <a:gd name="connsiteY23" fmla="*/ 54645 h 897391"/>
                <a:gd name="connsiteX24" fmla="*/ 1374813 w 1637194"/>
                <a:gd name="connsiteY24" fmla="*/ 74652 h 897391"/>
                <a:gd name="connsiteX25" fmla="*/ 1368431 w 1637194"/>
                <a:gd name="connsiteY25" fmla="*/ 80445 h 897391"/>
                <a:gd name="connsiteX26" fmla="*/ 1339146 w 1637194"/>
                <a:gd name="connsiteY26" fmla="*/ 87099 h 897391"/>
                <a:gd name="connsiteX27" fmla="*/ 1306647 w 1637194"/>
                <a:gd name="connsiteY27" fmla="*/ 74561 h 897391"/>
                <a:gd name="connsiteX28" fmla="*/ 1297594 w 1637194"/>
                <a:gd name="connsiteY28" fmla="*/ 88140 h 897391"/>
                <a:gd name="connsiteX29" fmla="*/ 1295784 w 1637194"/>
                <a:gd name="connsiteY29" fmla="*/ 88910 h 897391"/>
                <a:gd name="connsiteX30" fmla="*/ 1294245 w 1637194"/>
                <a:gd name="connsiteY30" fmla="*/ 87687 h 897391"/>
                <a:gd name="connsiteX31" fmla="*/ 1291484 w 1637194"/>
                <a:gd name="connsiteY31" fmla="*/ 73113 h 897391"/>
                <a:gd name="connsiteX32" fmla="*/ 1287636 w 1637194"/>
                <a:gd name="connsiteY32" fmla="*/ 67002 h 897391"/>
                <a:gd name="connsiteX33" fmla="*/ 1282612 w 1637194"/>
                <a:gd name="connsiteY33" fmla="*/ 68270 h 897391"/>
                <a:gd name="connsiteX34" fmla="*/ 1260298 w 1637194"/>
                <a:gd name="connsiteY34" fmla="*/ 78092 h 897391"/>
                <a:gd name="connsiteX35" fmla="*/ 1237123 w 1637194"/>
                <a:gd name="connsiteY35" fmla="*/ 83749 h 897391"/>
                <a:gd name="connsiteX36" fmla="*/ 1234181 w 1637194"/>
                <a:gd name="connsiteY36" fmla="*/ 84881 h 897391"/>
                <a:gd name="connsiteX37" fmla="*/ 1194847 w 1637194"/>
                <a:gd name="connsiteY37" fmla="*/ 93436 h 897391"/>
                <a:gd name="connsiteX38" fmla="*/ 1186066 w 1637194"/>
                <a:gd name="connsiteY38" fmla="*/ 96921 h 897391"/>
                <a:gd name="connsiteX39" fmla="*/ 1175565 w 1637194"/>
                <a:gd name="connsiteY39" fmla="*/ 99727 h 897391"/>
                <a:gd name="connsiteX40" fmla="*/ 1169047 w 1637194"/>
                <a:gd name="connsiteY40" fmla="*/ 97057 h 897391"/>
                <a:gd name="connsiteX41" fmla="*/ 1162710 w 1637194"/>
                <a:gd name="connsiteY41" fmla="*/ 95427 h 897391"/>
                <a:gd name="connsiteX42" fmla="*/ 1156057 w 1637194"/>
                <a:gd name="connsiteY42" fmla="*/ 94024 h 897391"/>
                <a:gd name="connsiteX43" fmla="*/ 1154020 w 1637194"/>
                <a:gd name="connsiteY43" fmla="*/ 86737 h 897391"/>
                <a:gd name="connsiteX44" fmla="*/ 1157007 w 1637194"/>
                <a:gd name="connsiteY44" fmla="*/ 81124 h 897391"/>
                <a:gd name="connsiteX45" fmla="*/ 1159768 w 1637194"/>
                <a:gd name="connsiteY45" fmla="*/ 74652 h 897391"/>
                <a:gd name="connsiteX46" fmla="*/ 1160764 w 1637194"/>
                <a:gd name="connsiteY46" fmla="*/ 67138 h 897391"/>
                <a:gd name="connsiteX47" fmla="*/ 1161398 w 1637194"/>
                <a:gd name="connsiteY47" fmla="*/ 56818 h 897391"/>
                <a:gd name="connsiteX48" fmla="*/ 1157596 w 1637194"/>
                <a:gd name="connsiteY48" fmla="*/ 52563 h 897391"/>
                <a:gd name="connsiteX49" fmla="*/ 1153296 w 1637194"/>
                <a:gd name="connsiteY49" fmla="*/ 54510 h 897391"/>
                <a:gd name="connsiteX50" fmla="*/ 1138540 w 1637194"/>
                <a:gd name="connsiteY50" fmla="*/ 69582 h 897391"/>
                <a:gd name="connsiteX51" fmla="*/ 1136096 w 1637194"/>
                <a:gd name="connsiteY51" fmla="*/ 75376 h 897391"/>
                <a:gd name="connsiteX52" fmla="*/ 1133380 w 1637194"/>
                <a:gd name="connsiteY52" fmla="*/ 83252 h 897391"/>
                <a:gd name="connsiteX53" fmla="*/ 1127948 w 1637194"/>
                <a:gd name="connsiteY53" fmla="*/ 86601 h 897391"/>
                <a:gd name="connsiteX54" fmla="*/ 1112468 w 1637194"/>
                <a:gd name="connsiteY54" fmla="*/ 78680 h 897391"/>
                <a:gd name="connsiteX55" fmla="*/ 1096083 w 1637194"/>
                <a:gd name="connsiteY55" fmla="*/ 71212 h 897391"/>
                <a:gd name="connsiteX56" fmla="*/ 1094408 w 1637194"/>
                <a:gd name="connsiteY56" fmla="*/ 71755 h 897391"/>
                <a:gd name="connsiteX57" fmla="*/ 1078747 w 1637194"/>
                <a:gd name="connsiteY57" fmla="*/ 80808 h 897391"/>
                <a:gd name="connsiteX58" fmla="*/ 1080241 w 1637194"/>
                <a:gd name="connsiteY58" fmla="*/ 92983 h 897391"/>
                <a:gd name="connsiteX59" fmla="*/ 1081916 w 1637194"/>
                <a:gd name="connsiteY59" fmla="*/ 101493 h 897391"/>
                <a:gd name="connsiteX60" fmla="*/ 1083319 w 1637194"/>
                <a:gd name="connsiteY60" fmla="*/ 106517 h 897391"/>
                <a:gd name="connsiteX61" fmla="*/ 1085808 w 1637194"/>
                <a:gd name="connsiteY61" fmla="*/ 115162 h 897391"/>
                <a:gd name="connsiteX62" fmla="*/ 1077752 w 1637194"/>
                <a:gd name="connsiteY62" fmla="*/ 118421 h 897391"/>
                <a:gd name="connsiteX63" fmla="*/ 1059329 w 1637194"/>
                <a:gd name="connsiteY63" fmla="*/ 120684 h 897391"/>
                <a:gd name="connsiteX64" fmla="*/ 1051861 w 1637194"/>
                <a:gd name="connsiteY64" fmla="*/ 121725 h 897391"/>
                <a:gd name="connsiteX65" fmla="*/ 1045751 w 1637194"/>
                <a:gd name="connsiteY65" fmla="*/ 115705 h 897391"/>
                <a:gd name="connsiteX66" fmla="*/ 1037467 w 1637194"/>
                <a:gd name="connsiteY66" fmla="*/ 78499 h 897391"/>
                <a:gd name="connsiteX67" fmla="*/ 1035023 w 1637194"/>
                <a:gd name="connsiteY67" fmla="*/ 44687 h 897391"/>
                <a:gd name="connsiteX68" fmla="*/ 1038916 w 1637194"/>
                <a:gd name="connsiteY68" fmla="*/ 38849 h 897391"/>
                <a:gd name="connsiteX69" fmla="*/ 1046520 w 1637194"/>
                <a:gd name="connsiteY69" fmla="*/ 39844 h 897391"/>
                <a:gd name="connsiteX70" fmla="*/ 1052721 w 1637194"/>
                <a:gd name="connsiteY70" fmla="*/ 41021 h 897391"/>
                <a:gd name="connsiteX71" fmla="*/ 1053717 w 1637194"/>
                <a:gd name="connsiteY71" fmla="*/ 38532 h 897391"/>
                <a:gd name="connsiteX72" fmla="*/ 1042808 w 1637194"/>
                <a:gd name="connsiteY72" fmla="*/ 25677 h 897391"/>
                <a:gd name="connsiteX73" fmla="*/ 1038282 w 1637194"/>
                <a:gd name="connsiteY73" fmla="*/ 16941 h 897391"/>
                <a:gd name="connsiteX74" fmla="*/ 1037739 w 1637194"/>
                <a:gd name="connsiteY74" fmla="*/ 13456 h 897391"/>
                <a:gd name="connsiteX75" fmla="*/ 1024160 w 1637194"/>
                <a:gd name="connsiteY75" fmla="*/ 3181 h 897391"/>
                <a:gd name="connsiteX76" fmla="*/ 995508 w 1637194"/>
                <a:gd name="connsiteY76" fmla="*/ 7708 h 897391"/>
                <a:gd name="connsiteX77" fmla="*/ 988357 w 1637194"/>
                <a:gd name="connsiteY77" fmla="*/ 36495 h 897391"/>
                <a:gd name="connsiteX78" fmla="*/ 988900 w 1637194"/>
                <a:gd name="connsiteY78" fmla="*/ 44054 h 897391"/>
                <a:gd name="connsiteX79" fmla="*/ 991933 w 1637194"/>
                <a:gd name="connsiteY79" fmla="*/ 83025 h 897391"/>
                <a:gd name="connsiteX80" fmla="*/ 990317 w 1637194"/>
                <a:gd name="connsiteY80" fmla="*/ 85094 h 897391"/>
                <a:gd name="connsiteX81" fmla="*/ 990077 w 1637194"/>
                <a:gd name="connsiteY81" fmla="*/ 85107 h 897391"/>
                <a:gd name="connsiteX82" fmla="*/ 985551 w 1637194"/>
                <a:gd name="connsiteY82" fmla="*/ 85107 h 897391"/>
                <a:gd name="connsiteX83" fmla="*/ 985551 w 1637194"/>
                <a:gd name="connsiteY83" fmla="*/ 243030 h 897391"/>
                <a:gd name="connsiteX84" fmla="*/ 983695 w 1637194"/>
                <a:gd name="connsiteY84" fmla="*/ 244886 h 897391"/>
                <a:gd name="connsiteX85" fmla="*/ 981839 w 1637194"/>
                <a:gd name="connsiteY85" fmla="*/ 243030 h 897391"/>
                <a:gd name="connsiteX86" fmla="*/ 981839 w 1637194"/>
                <a:gd name="connsiteY86" fmla="*/ 184188 h 897391"/>
                <a:gd name="connsiteX87" fmla="*/ 934177 w 1637194"/>
                <a:gd name="connsiteY87" fmla="*/ 184188 h 897391"/>
                <a:gd name="connsiteX88" fmla="*/ 935354 w 1637194"/>
                <a:gd name="connsiteY88" fmla="*/ 233254 h 897391"/>
                <a:gd name="connsiteX89" fmla="*/ 926075 w 1637194"/>
                <a:gd name="connsiteY89" fmla="*/ 243076 h 897391"/>
                <a:gd name="connsiteX90" fmla="*/ 910459 w 1637194"/>
                <a:gd name="connsiteY90" fmla="*/ 243981 h 897391"/>
                <a:gd name="connsiteX91" fmla="*/ 905526 w 1637194"/>
                <a:gd name="connsiteY91" fmla="*/ 251313 h 897391"/>
                <a:gd name="connsiteX92" fmla="*/ 883618 w 1637194"/>
                <a:gd name="connsiteY92" fmla="*/ 259642 h 897391"/>
                <a:gd name="connsiteX93" fmla="*/ 882306 w 1637194"/>
                <a:gd name="connsiteY93" fmla="*/ 259959 h 897391"/>
                <a:gd name="connsiteX94" fmla="*/ 870809 w 1637194"/>
                <a:gd name="connsiteY94" fmla="*/ 219493 h 897391"/>
                <a:gd name="connsiteX95" fmla="*/ 868455 w 1637194"/>
                <a:gd name="connsiteY95" fmla="*/ 209400 h 897391"/>
                <a:gd name="connsiteX96" fmla="*/ 858407 w 1637194"/>
                <a:gd name="connsiteY96" fmla="*/ 169161 h 897391"/>
                <a:gd name="connsiteX97" fmla="*/ 833286 w 1637194"/>
                <a:gd name="connsiteY97" fmla="*/ 176041 h 897391"/>
                <a:gd name="connsiteX98" fmla="*/ 820295 w 1637194"/>
                <a:gd name="connsiteY98" fmla="*/ 169749 h 897391"/>
                <a:gd name="connsiteX99" fmla="*/ 818485 w 1637194"/>
                <a:gd name="connsiteY99" fmla="*/ 167848 h 897391"/>
                <a:gd name="connsiteX100" fmla="*/ 813958 w 1637194"/>
                <a:gd name="connsiteY100" fmla="*/ 152730 h 897391"/>
                <a:gd name="connsiteX101" fmla="*/ 810111 w 1637194"/>
                <a:gd name="connsiteY101" fmla="*/ 142320 h 897391"/>
                <a:gd name="connsiteX102" fmla="*/ 809839 w 1637194"/>
                <a:gd name="connsiteY102" fmla="*/ 140238 h 897391"/>
                <a:gd name="connsiteX103" fmla="*/ 815724 w 1637194"/>
                <a:gd name="connsiteY103" fmla="*/ 128424 h 897391"/>
                <a:gd name="connsiteX104" fmla="*/ 780328 w 1637194"/>
                <a:gd name="connsiteY104" fmla="*/ 131502 h 897391"/>
                <a:gd name="connsiteX105" fmla="*/ 765663 w 1637194"/>
                <a:gd name="connsiteY105" fmla="*/ 125346 h 897391"/>
                <a:gd name="connsiteX106" fmla="*/ 757380 w 1637194"/>
                <a:gd name="connsiteY106" fmla="*/ 120277 h 897391"/>
                <a:gd name="connsiteX107" fmla="*/ 749775 w 1637194"/>
                <a:gd name="connsiteY107" fmla="*/ 112356 h 897391"/>
                <a:gd name="connsiteX108" fmla="*/ 744389 w 1637194"/>
                <a:gd name="connsiteY108" fmla="*/ 104389 h 897391"/>
                <a:gd name="connsiteX109" fmla="*/ 728683 w 1637194"/>
                <a:gd name="connsiteY109" fmla="*/ 98053 h 897391"/>
                <a:gd name="connsiteX110" fmla="*/ 710578 w 1637194"/>
                <a:gd name="connsiteY110" fmla="*/ 99592 h 897391"/>
                <a:gd name="connsiteX111" fmla="*/ 703833 w 1637194"/>
                <a:gd name="connsiteY111" fmla="*/ 99592 h 897391"/>
                <a:gd name="connsiteX112" fmla="*/ 670746 w 1637194"/>
                <a:gd name="connsiteY112" fmla="*/ 98279 h 897391"/>
                <a:gd name="connsiteX113" fmla="*/ 657982 w 1637194"/>
                <a:gd name="connsiteY113" fmla="*/ 99230 h 897391"/>
                <a:gd name="connsiteX114" fmla="*/ 651328 w 1637194"/>
                <a:gd name="connsiteY114" fmla="*/ 100497 h 897391"/>
                <a:gd name="connsiteX115" fmla="*/ 645082 w 1637194"/>
                <a:gd name="connsiteY115" fmla="*/ 99320 h 897391"/>
                <a:gd name="connsiteX116" fmla="*/ 636029 w 1637194"/>
                <a:gd name="connsiteY116" fmla="*/ 99727 h 897391"/>
                <a:gd name="connsiteX117" fmla="*/ 616249 w 1637194"/>
                <a:gd name="connsiteY117" fmla="*/ 104254 h 897391"/>
                <a:gd name="connsiteX118" fmla="*/ 607197 w 1637194"/>
                <a:gd name="connsiteY118" fmla="*/ 105657 h 897391"/>
                <a:gd name="connsiteX119" fmla="*/ 594568 w 1637194"/>
                <a:gd name="connsiteY119" fmla="*/ 105295 h 897391"/>
                <a:gd name="connsiteX120" fmla="*/ 584067 w 1637194"/>
                <a:gd name="connsiteY120" fmla="*/ 102398 h 897391"/>
                <a:gd name="connsiteX121" fmla="*/ 572072 w 1637194"/>
                <a:gd name="connsiteY121" fmla="*/ 99094 h 897391"/>
                <a:gd name="connsiteX122" fmla="*/ 560078 w 1637194"/>
                <a:gd name="connsiteY122" fmla="*/ 94070 h 897391"/>
                <a:gd name="connsiteX123" fmla="*/ 549939 w 1637194"/>
                <a:gd name="connsiteY123" fmla="*/ 91444 h 897391"/>
                <a:gd name="connsiteX124" fmla="*/ 532829 w 1637194"/>
                <a:gd name="connsiteY124" fmla="*/ 83342 h 897391"/>
                <a:gd name="connsiteX125" fmla="*/ 519839 w 1637194"/>
                <a:gd name="connsiteY125" fmla="*/ 77956 h 897391"/>
                <a:gd name="connsiteX126" fmla="*/ 504812 w 1637194"/>
                <a:gd name="connsiteY126" fmla="*/ 80355 h 897391"/>
                <a:gd name="connsiteX127" fmla="*/ 480505 w 1637194"/>
                <a:gd name="connsiteY127" fmla="*/ 85198 h 897391"/>
                <a:gd name="connsiteX128" fmla="*/ 432572 w 1637194"/>
                <a:gd name="connsiteY128" fmla="*/ 91490 h 897391"/>
                <a:gd name="connsiteX129" fmla="*/ 431712 w 1637194"/>
                <a:gd name="connsiteY129" fmla="*/ 91490 h 897391"/>
                <a:gd name="connsiteX130" fmla="*/ 360105 w 1637194"/>
                <a:gd name="connsiteY130" fmla="*/ 62793 h 897391"/>
                <a:gd name="connsiteX131" fmla="*/ 266320 w 1637194"/>
                <a:gd name="connsiteY131" fmla="*/ 21015 h 897391"/>
                <a:gd name="connsiteX132" fmla="*/ 255050 w 1637194"/>
                <a:gd name="connsiteY132" fmla="*/ 19340 h 897391"/>
                <a:gd name="connsiteX133" fmla="*/ 234953 w 1637194"/>
                <a:gd name="connsiteY133" fmla="*/ 18933 h 897391"/>
                <a:gd name="connsiteX134" fmla="*/ 221374 w 1637194"/>
                <a:gd name="connsiteY134" fmla="*/ 29887 h 897391"/>
                <a:gd name="connsiteX135" fmla="*/ 212684 w 1637194"/>
                <a:gd name="connsiteY135" fmla="*/ 38396 h 897391"/>
                <a:gd name="connsiteX136" fmla="*/ 196027 w 1637194"/>
                <a:gd name="connsiteY136" fmla="*/ 41610 h 897391"/>
                <a:gd name="connsiteX137" fmla="*/ 196661 w 1637194"/>
                <a:gd name="connsiteY137" fmla="*/ 61163 h 897391"/>
                <a:gd name="connsiteX138" fmla="*/ 196389 w 1637194"/>
                <a:gd name="connsiteY138" fmla="*/ 71076 h 897391"/>
                <a:gd name="connsiteX139" fmla="*/ 208384 w 1637194"/>
                <a:gd name="connsiteY139" fmla="*/ 79314 h 897391"/>
                <a:gd name="connsiteX140" fmla="*/ 211009 w 1637194"/>
                <a:gd name="connsiteY140" fmla="*/ 94748 h 897391"/>
                <a:gd name="connsiteX141" fmla="*/ 211009 w 1637194"/>
                <a:gd name="connsiteY141" fmla="*/ 110817 h 897391"/>
                <a:gd name="connsiteX142" fmla="*/ 195574 w 1637194"/>
                <a:gd name="connsiteY142" fmla="*/ 108961 h 897391"/>
                <a:gd name="connsiteX143" fmla="*/ 178601 w 1637194"/>
                <a:gd name="connsiteY143" fmla="*/ 108101 h 897391"/>
                <a:gd name="connsiteX144" fmla="*/ 163483 w 1637194"/>
                <a:gd name="connsiteY144" fmla="*/ 102126 h 897391"/>
                <a:gd name="connsiteX145" fmla="*/ 161582 w 1637194"/>
                <a:gd name="connsiteY145" fmla="*/ 116610 h 897391"/>
                <a:gd name="connsiteX146" fmla="*/ 154430 w 1637194"/>
                <a:gd name="connsiteY146" fmla="*/ 128469 h 897391"/>
                <a:gd name="connsiteX147" fmla="*/ 163166 w 1637194"/>
                <a:gd name="connsiteY147" fmla="*/ 146575 h 897391"/>
                <a:gd name="connsiteX148" fmla="*/ 190912 w 1637194"/>
                <a:gd name="connsiteY148" fmla="*/ 178259 h 897391"/>
                <a:gd name="connsiteX149" fmla="*/ 190912 w 1637194"/>
                <a:gd name="connsiteY149" fmla="*/ 192109 h 897391"/>
                <a:gd name="connsiteX150" fmla="*/ 179913 w 1637194"/>
                <a:gd name="connsiteY150" fmla="*/ 203787 h 897391"/>
                <a:gd name="connsiteX151" fmla="*/ 156603 w 1637194"/>
                <a:gd name="connsiteY151" fmla="*/ 212251 h 897391"/>
                <a:gd name="connsiteX152" fmla="*/ 150628 w 1637194"/>
                <a:gd name="connsiteY152" fmla="*/ 237780 h 897391"/>
                <a:gd name="connsiteX153" fmla="*/ 149632 w 1637194"/>
                <a:gd name="connsiteY153" fmla="*/ 244252 h 897391"/>
                <a:gd name="connsiteX154" fmla="*/ 136415 w 1637194"/>
                <a:gd name="connsiteY154" fmla="*/ 260592 h 897391"/>
                <a:gd name="connsiteX155" fmla="*/ 116454 w 1637194"/>
                <a:gd name="connsiteY155" fmla="*/ 249277 h 897391"/>
                <a:gd name="connsiteX156" fmla="*/ 123515 w 1637194"/>
                <a:gd name="connsiteY156" fmla="*/ 229451 h 897391"/>
                <a:gd name="connsiteX157" fmla="*/ 110615 w 1637194"/>
                <a:gd name="connsiteY157" fmla="*/ 218633 h 897391"/>
                <a:gd name="connsiteX158" fmla="*/ 95633 w 1637194"/>
                <a:gd name="connsiteY158" fmla="*/ 227324 h 897391"/>
                <a:gd name="connsiteX159" fmla="*/ 89115 w 1637194"/>
                <a:gd name="connsiteY159" fmla="*/ 233389 h 897391"/>
                <a:gd name="connsiteX160" fmla="*/ 100295 w 1637194"/>
                <a:gd name="connsiteY160" fmla="*/ 246968 h 897391"/>
                <a:gd name="connsiteX161" fmla="*/ 94461 w 1637194"/>
                <a:gd name="connsiteY161" fmla="*/ 255926 h 897391"/>
                <a:gd name="connsiteX162" fmla="*/ 91877 w 1637194"/>
                <a:gd name="connsiteY162" fmla="*/ 256021 h 897391"/>
                <a:gd name="connsiteX163" fmla="*/ 86115 w 1637194"/>
                <a:gd name="connsiteY163" fmla="*/ 258813 h 897391"/>
                <a:gd name="connsiteX164" fmla="*/ 86128 w 1637194"/>
                <a:gd name="connsiteY164" fmla="*/ 261815 h 897391"/>
                <a:gd name="connsiteX165" fmla="*/ 72549 w 1637194"/>
                <a:gd name="connsiteY165" fmla="*/ 271365 h 897391"/>
                <a:gd name="connsiteX166" fmla="*/ 53674 w 1637194"/>
                <a:gd name="connsiteY166" fmla="*/ 284265 h 897391"/>
                <a:gd name="connsiteX167" fmla="*/ 47836 w 1637194"/>
                <a:gd name="connsiteY167" fmla="*/ 299881 h 897391"/>
                <a:gd name="connsiteX168" fmla="*/ 30817 w 1637194"/>
                <a:gd name="connsiteY168" fmla="*/ 316719 h 897391"/>
                <a:gd name="connsiteX169" fmla="*/ 34302 w 1637194"/>
                <a:gd name="connsiteY169" fmla="*/ 350575 h 897391"/>
                <a:gd name="connsiteX170" fmla="*/ 49103 w 1637194"/>
                <a:gd name="connsiteY170" fmla="*/ 372618 h 897391"/>
                <a:gd name="connsiteX171" fmla="*/ 63587 w 1637194"/>
                <a:gd name="connsiteY171" fmla="*/ 386197 h 897391"/>
                <a:gd name="connsiteX172" fmla="*/ 81375 w 1637194"/>
                <a:gd name="connsiteY172" fmla="*/ 403080 h 897391"/>
                <a:gd name="connsiteX173" fmla="*/ 90202 w 1637194"/>
                <a:gd name="connsiteY173" fmla="*/ 419149 h 897391"/>
                <a:gd name="connsiteX174" fmla="*/ 112426 w 1637194"/>
                <a:gd name="connsiteY174" fmla="*/ 415664 h 897391"/>
                <a:gd name="connsiteX175" fmla="*/ 138543 w 1637194"/>
                <a:gd name="connsiteY175" fmla="*/ 414261 h 897391"/>
                <a:gd name="connsiteX176" fmla="*/ 130848 w 1637194"/>
                <a:gd name="connsiteY176" fmla="*/ 433135 h 897391"/>
                <a:gd name="connsiteX177" fmla="*/ 114780 w 1637194"/>
                <a:gd name="connsiteY177" fmla="*/ 451557 h 897391"/>
                <a:gd name="connsiteX178" fmla="*/ 96674 w 1637194"/>
                <a:gd name="connsiteY178" fmla="*/ 461787 h 897391"/>
                <a:gd name="connsiteX179" fmla="*/ 60011 w 1637194"/>
                <a:gd name="connsiteY179" fmla="*/ 475366 h 897391"/>
                <a:gd name="connsiteX180" fmla="*/ 34030 w 1637194"/>
                <a:gd name="connsiteY180" fmla="*/ 487632 h 897391"/>
                <a:gd name="connsiteX181" fmla="*/ 18596 w 1637194"/>
                <a:gd name="connsiteY181" fmla="*/ 496685 h 897391"/>
                <a:gd name="connsiteX182" fmla="*/ 128 w 1637194"/>
                <a:gd name="connsiteY182" fmla="*/ 510535 h 897391"/>
                <a:gd name="connsiteX183" fmla="*/ 10403 w 1637194"/>
                <a:gd name="connsiteY183" fmla="*/ 529410 h 897391"/>
                <a:gd name="connsiteX184" fmla="*/ 4247 w 1637194"/>
                <a:gd name="connsiteY184" fmla="*/ 559826 h 897391"/>
                <a:gd name="connsiteX185" fmla="*/ 31948 w 1637194"/>
                <a:gd name="connsiteY185" fmla="*/ 591013 h 897391"/>
                <a:gd name="connsiteX186" fmla="*/ 51185 w 1637194"/>
                <a:gd name="connsiteY186" fmla="*/ 549099 h 897391"/>
                <a:gd name="connsiteX187" fmla="*/ 44803 w 1637194"/>
                <a:gd name="connsiteY187" fmla="*/ 510988 h 897391"/>
                <a:gd name="connsiteX188" fmla="*/ 63678 w 1637194"/>
                <a:gd name="connsiteY188" fmla="*/ 532714 h 897391"/>
                <a:gd name="connsiteX189" fmla="*/ 78795 w 1637194"/>
                <a:gd name="connsiteY189" fmla="*/ 557609 h 897391"/>
                <a:gd name="connsiteX190" fmla="*/ 90021 w 1637194"/>
                <a:gd name="connsiteY190" fmla="*/ 580919 h 897391"/>
                <a:gd name="connsiteX191" fmla="*/ 90021 w 1637194"/>
                <a:gd name="connsiteY191" fmla="*/ 606538 h 897391"/>
                <a:gd name="connsiteX192" fmla="*/ 105274 w 1637194"/>
                <a:gd name="connsiteY192" fmla="*/ 627314 h 897391"/>
                <a:gd name="connsiteX193" fmla="*/ 127091 w 1637194"/>
                <a:gd name="connsiteY193" fmla="*/ 646958 h 897391"/>
                <a:gd name="connsiteX194" fmla="*/ 139176 w 1637194"/>
                <a:gd name="connsiteY194" fmla="*/ 657052 h 897391"/>
                <a:gd name="connsiteX195" fmla="*/ 145558 w 1637194"/>
                <a:gd name="connsiteY195" fmla="*/ 667236 h 897391"/>
                <a:gd name="connsiteX196" fmla="*/ 154611 w 1637194"/>
                <a:gd name="connsiteY196" fmla="*/ 675112 h 897391"/>
                <a:gd name="connsiteX197" fmla="*/ 171132 w 1637194"/>
                <a:gd name="connsiteY197" fmla="*/ 666059 h 897391"/>
                <a:gd name="connsiteX198" fmla="*/ 196977 w 1637194"/>
                <a:gd name="connsiteY198" fmla="*/ 658817 h 897391"/>
                <a:gd name="connsiteX199" fmla="*/ 218070 w 1637194"/>
                <a:gd name="connsiteY199" fmla="*/ 646189 h 897391"/>
                <a:gd name="connsiteX200" fmla="*/ 239977 w 1637194"/>
                <a:gd name="connsiteY200" fmla="*/ 644785 h 897391"/>
                <a:gd name="connsiteX201" fmla="*/ 259033 w 1637194"/>
                <a:gd name="connsiteY201" fmla="*/ 634420 h 897391"/>
                <a:gd name="connsiteX202" fmla="*/ 271073 w 1637194"/>
                <a:gd name="connsiteY202" fmla="*/ 627540 h 897391"/>
                <a:gd name="connsiteX203" fmla="*/ 281529 w 1637194"/>
                <a:gd name="connsiteY203" fmla="*/ 622109 h 897391"/>
                <a:gd name="connsiteX204" fmla="*/ 285693 w 1637194"/>
                <a:gd name="connsiteY204" fmla="*/ 636502 h 897391"/>
                <a:gd name="connsiteX205" fmla="*/ 293976 w 1637194"/>
                <a:gd name="connsiteY205" fmla="*/ 646369 h 897391"/>
                <a:gd name="connsiteX206" fmla="*/ 312715 w 1637194"/>
                <a:gd name="connsiteY206" fmla="*/ 665425 h 897391"/>
                <a:gd name="connsiteX207" fmla="*/ 325932 w 1637194"/>
                <a:gd name="connsiteY207" fmla="*/ 678642 h 897391"/>
                <a:gd name="connsiteX208" fmla="*/ 351234 w 1637194"/>
                <a:gd name="connsiteY208" fmla="*/ 696747 h 897391"/>
                <a:gd name="connsiteX209" fmla="*/ 373096 w 1637194"/>
                <a:gd name="connsiteY209" fmla="*/ 709964 h 897391"/>
                <a:gd name="connsiteX210" fmla="*/ 391201 w 1637194"/>
                <a:gd name="connsiteY210" fmla="*/ 721416 h 897391"/>
                <a:gd name="connsiteX211" fmla="*/ 403603 w 1637194"/>
                <a:gd name="connsiteY211" fmla="*/ 731509 h 897391"/>
                <a:gd name="connsiteX212" fmla="*/ 412656 w 1637194"/>
                <a:gd name="connsiteY212" fmla="*/ 723996 h 897391"/>
                <a:gd name="connsiteX213" fmla="*/ 418042 w 1637194"/>
                <a:gd name="connsiteY213" fmla="*/ 712001 h 897391"/>
                <a:gd name="connsiteX214" fmla="*/ 426235 w 1637194"/>
                <a:gd name="connsiteY214" fmla="*/ 696249 h 897391"/>
                <a:gd name="connsiteX215" fmla="*/ 428407 w 1637194"/>
                <a:gd name="connsiteY215" fmla="*/ 716437 h 897391"/>
                <a:gd name="connsiteX216" fmla="*/ 442439 w 1637194"/>
                <a:gd name="connsiteY216" fmla="*/ 731374 h 897391"/>
                <a:gd name="connsiteX217" fmla="*/ 450451 w 1637194"/>
                <a:gd name="connsiteY217" fmla="*/ 745224 h 897391"/>
                <a:gd name="connsiteX218" fmla="*/ 440402 w 1637194"/>
                <a:gd name="connsiteY218" fmla="*/ 774193 h 897391"/>
                <a:gd name="connsiteX219" fmla="*/ 466836 w 1637194"/>
                <a:gd name="connsiteY219" fmla="*/ 801124 h 897391"/>
                <a:gd name="connsiteX220" fmla="*/ 494401 w 1637194"/>
                <a:gd name="connsiteY220" fmla="*/ 810448 h 897391"/>
                <a:gd name="connsiteX221" fmla="*/ 506577 w 1637194"/>
                <a:gd name="connsiteY221" fmla="*/ 820361 h 897391"/>
                <a:gd name="connsiteX222" fmla="*/ 516716 w 1637194"/>
                <a:gd name="connsiteY222" fmla="*/ 818686 h 897391"/>
                <a:gd name="connsiteX223" fmla="*/ 522736 w 1637194"/>
                <a:gd name="connsiteY223" fmla="*/ 810539 h 897391"/>
                <a:gd name="connsiteX224" fmla="*/ 520789 w 1637194"/>
                <a:gd name="connsiteY224" fmla="*/ 824118 h 897391"/>
                <a:gd name="connsiteX225" fmla="*/ 528122 w 1637194"/>
                <a:gd name="connsiteY225" fmla="*/ 832039 h 897391"/>
                <a:gd name="connsiteX226" fmla="*/ 536903 w 1637194"/>
                <a:gd name="connsiteY226" fmla="*/ 822760 h 897391"/>
                <a:gd name="connsiteX227" fmla="*/ 541158 w 1637194"/>
                <a:gd name="connsiteY227" fmla="*/ 839281 h 897391"/>
                <a:gd name="connsiteX228" fmla="*/ 553786 w 1637194"/>
                <a:gd name="connsiteY228" fmla="*/ 848334 h 897391"/>
                <a:gd name="connsiteX229" fmla="*/ 569221 w 1637194"/>
                <a:gd name="connsiteY229" fmla="*/ 853675 h 897391"/>
                <a:gd name="connsiteX230" fmla="*/ 571891 w 1637194"/>
                <a:gd name="connsiteY230" fmla="*/ 832763 h 897391"/>
                <a:gd name="connsiteX231" fmla="*/ 581026 w 1637194"/>
                <a:gd name="connsiteY231" fmla="*/ 819623 h 897391"/>
                <a:gd name="connsiteX232" fmla="*/ 583524 w 1637194"/>
                <a:gd name="connsiteY232" fmla="*/ 819456 h 897391"/>
                <a:gd name="connsiteX233" fmla="*/ 584067 w 1637194"/>
                <a:gd name="connsiteY233" fmla="*/ 809996 h 897391"/>
                <a:gd name="connsiteX234" fmla="*/ 565147 w 1637194"/>
                <a:gd name="connsiteY234" fmla="*/ 803478 h 897391"/>
                <a:gd name="connsiteX235" fmla="*/ 565147 w 1637194"/>
                <a:gd name="connsiteY235" fmla="*/ 787093 h 897391"/>
                <a:gd name="connsiteX236" fmla="*/ 568587 w 1637194"/>
                <a:gd name="connsiteY236" fmla="*/ 776098 h 897391"/>
                <a:gd name="connsiteX237" fmla="*/ 566731 w 1637194"/>
                <a:gd name="connsiteY237" fmla="*/ 773740 h 897391"/>
                <a:gd name="connsiteX238" fmla="*/ 549531 w 1637194"/>
                <a:gd name="connsiteY238" fmla="*/ 778040 h 897391"/>
                <a:gd name="connsiteX239" fmla="*/ 538487 w 1637194"/>
                <a:gd name="connsiteY239" fmla="*/ 777406 h 897391"/>
                <a:gd name="connsiteX240" fmla="*/ 543014 w 1637194"/>
                <a:gd name="connsiteY240" fmla="*/ 760297 h 897391"/>
                <a:gd name="connsiteX241" fmla="*/ 542742 w 1637194"/>
                <a:gd name="connsiteY241" fmla="*/ 745269 h 897391"/>
                <a:gd name="connsiteX242" fmla="*/ 547857 w 1637194"/>
                <a:gd name="connsiteY242" fmla="*/ 723226 h 897391"/>
                <a:gd name="connsiteX243" fmla="*/ 531245 w 1637194"/>
                <a:gd name="connsiteY243" fmla="*/ 717478 h 897391"/>
                <a:gd name="connsiteX244" fmla="*/ 529435 w 1637194"/>
                <a:gd name="connsiteY244" fmla="*/ 711594 h 897391"/>
                <a:gd name="connsiteX245" fmla="*/ 546454 w 1637194"/>
                <a:gd name="connsiteY245" fmla="*/ 701590 h 897391"/>
                <a:gd name="connsiteX246" fmla="*/ 550075 w 1637194"/>
                <a:gd name="connsiteY246" fmla="*/ 683485 h 897391"/>
                <a:gd name="connsiteX247" fmla="*/ 556683 w 1637194"/>
                <a:gd name="connsiteY247" fmla="*/ 672532 h 897391"/>
                <a:gd name="connsiteX248" fmla="*/ 572525 w 1637194"/>
                <a:gd name="connsiteY248" fmla="*/ 662936 h 897391"/>
                <a:gd name="connsiteX249" fmla="*/ 592984 w 1637194"/>
                <a:gd name="connsiteY249" fmla="*/ 670495 h 897391"/>
                <a:gd name="connsiteX250" fmla="*/ 612990 w 1637194"/>
                <a:gd name="connsiteY250" fmla="*/ 663796 h 897391"/>
                <a:gd name="connsiteX251" fmla="*/ 626207 w 1637194"/>
                <a:gd name="connsiteY251" fmla="*/ 645283 h 897391"/>
                <a:gd name="connsiteX252" fmla="*/ 641189 w 1637194"/>
                <a:gd name="connsiteY252" fmla="*/ 648135 h 897391"/>
                <a:gd name="connsiteX253" fmla="*/ 642656 w 1637194"/>
                <a:gd name="connsiteY253" fmla="*/ 657753 h 897391"/>
                <a:gd name="connsiteX254" fmla="*/ 642502 w 1637194"/>
                <a:gd name="connsiteY254" fmla="*/ 657957 h 897391"/>
                <a:gd name="connsiteX255" fmla="*/ 639741 w 1637194"/>
                <a:gd name="connsiteY255" fmla="*/ 674161 h 897391"/>
                <a:gd name="connsiteX256" fmla="*/ 626615 w 1637194"/>
                <a:gd name="connsiteY256" fmla="*/ 683214 h 897391"/>
                <a:gd name="connsiteX257" fmla="*/ 611949 w 1637194"/>
                <a:gd name="connsiteY257" fmla="*/ 685748 h 897391"/>
                <a:gd name="connsiteX258" fmla="*/ 606925 w 1637194"/>
                <a:gd name="connsiteY258" fmla="*/ 692448 h 897391"/>
                <a:gd name="connsiteX259" fmla="*/ 628787 w 1637194"/>
                <a:gd name="connsiteY259" fmla="*/ 688736 h 897391"/>
                <a:gd name="connsiteX260" fmla="*/ 641551 w 1637194"/>
                <a:gd name="connsiteY260" fmla="*/ 693262 h 897391"/>
                <a:gd name="connsiteX261" fmla="*/ 627972 w 1637194"/>
                <a:gd name="connsiteY261" fmla="*/ 696566 h 897391"/>
                <a:gd name="connsiteX262" fmla="*/ 605612 w 1637194"/>
                <a:gd name="connsiteY262" fmla="*/ 704125 h 897391"/>
                <a:gd name="connsiteX263" fmla="*/ 615842 w 1637194"/>
                <a:gd name="connsiteY263" fmla="*/ 714988 h 897391"/>
                <a:gd name="connsiteX264" fmla="*/ 632453 w 1637194"/>
                <a:gd name="connsiteY264" fmla="*/ 721054 h 897391"/>
                <a:gd name="connsiteX265" fmla="*/ 648748 w 1637194"/>
                <a:gd name="connsiteY265" fmla="*/ 727888 h 897391"/>
                <a:gd name="connsiteX266" fmla="*/ 663866 w 1637194"/>
                <a:gd name="connsiteY266" fmla="*/ 719696 h 897391"/>
                <a:gd name="connsiteX267" fmla="*/ 677716 w 1637194"/>
                <a:gd name="connsiteY267" fmla="*/ 718428 h 897391"/>
                <a:gd name="connsiteX268" fmla="*/ 688109 w 1637194"/>
                <a:gd name="connsiteY268" fmla="*/ 713454 h 897391"/>
                <a:gd name="connsiteX269" fmla="*/ 688263 w 1637194"/>
                <a:gd name="connsiteY269" fmla="*/ 708516 h 897391"/>
                <a:gd name="connsiteX270" fmla="*/ 685773 w 1637194"/>
                <a:gd name="connsiteY270" fmla="*/ 695706 h 897391"/>
                <a:gd name="connsiteX271" fmla="*/ 673598 w 1637194"/>
                <a:gd name="connsiteY271" fmla="*/ 682897 h 897391"/>
                <a:gd name="connsiteX272" fmla="*/ 692065 w 1637194"/>
                <a:gd name="connsiteY272" fmla="*/ 673029 h 897391"/>
                <a:gd name="connsiteX273" fmla="*/ 702629 w 1637194"/>
                <a:gd name="connsiteY273" fmla="*/ 662144 h 897391"/>
                <a:gd name="connsiteX274" fmla="*/ 702340 w 1637194"/>
                <a:gd name="connsiteY274" fmla="*/ 659813 h 897391"/>
                <a:gd name="connsiteX275" fmla="*/ 681745 w 1637194"/>
                <a:gd name="connsiteY275" fmla="*/ 641708 h 897391"/>
                <a:gd name="connsiteX276" fmla="*/ 664273 w 1637194"/>
                <a:gd name="connsiteY276" fmla="*/ 642432 h 897391"/>
                <a:gd name="connsiteX277" fmla="*/ 658751 w 1637194"/>
                <a:gd name="connsiteY277" fmla="*/ 628174 h 897391"/>
                <a:gd name="connsiteX278" fmla="*/ 660154 w 1637194"/>
                <a:gd name="connsiteY278" fmla="*/ 615229 h 897391"/>
                <a:gd name="connsiteX279" fmla="*/ 664319 w 1637194"/>
                <a:gd name="connsiteY279" fmla="*/ 615229 h 897391"/>
                <a:gd name="connsiteX280" fmla="*/ 678395 w 1637194"/>
                <a:gd name="connsiteY280" fmla="*/ 624643 h 897391"/>
                <a:gd name="connsiteX281" fmla="*/ 706323 w 1637194"/>
                <a:gd name="connsiteY281" fmla="*/ 648180 h 897391"/>
                <a:gd name="connsiteX282" fmla="*/ 712433 w 1637194"/>
                <a:gd name="connsiteY282" fmla="*/ 673799 h 897391"/>
                <a:gd name="connsiteX283" fmla="*/ 696274 w 1637194"/>
                <a:gd name="connsiteY283" fmla="*/ 688464 h 897391"/>
                <a:gd name="connsiteX284" fmla="*/ 726510 w 1637194"/>
                <a:gd name="connsiteY284" fmla="*/ 718700 h 897391"/>
                <a:gd name="connsiteX285" fmla="*/ 735563 w 1637194"/>
                <a:gd name="connsiteY285" fmla="*/ 722185 h 897391"/>
                <a:gd name="connsiteX286" fmla="*/ 735563 w 1637194"/>
                <a:gd name="connsiteY286" fmla="*/ 722185 h 897391"/>
                <a:gd name="connsiteX287" fmla="*/ 736287 w 1637194"/>
                <a:gd name="connsiteY287" fmla="*/ 722185 h 897391"/>
                <a:gd name="connsiteX288" fmla="*/ 736740 w 1637194"/>
                <a:gd name="connsiteY288" fmla="*/ 722185 h 897391"/>
                <a:gd name="connsiteX289" fmla="*/ 736740 w 1637194"/>
                <a:gd name="connsiteY289" fmla="*/ 722185 h 897391"/>
                <a:gd name="connsiteX290" fmla="*/ 773765 w 1637194"/>
                <a:gd name="connsiteY290" fmla="*/ 727255 h 897391"/>
                <a:gd name="connsiteX291" fmla="*/ 778925 w 1637194"/>
                <a:gd name="connsiteY291" fmla="*/ 743187 h 897391"/>
                <a:gd name="connsiteX292" fmla="*/ 786031 w 1637194"/>
                <a:gd name="connsiteY292" fmla="*/ 758848 h 897391"/>
                <a:gd name="connsiteX293" fmla="*/ 796668 w 1637194"/>
                <a:gd name="connsiteY293" fmla="*/ 771975 h 897391"/>
                <a:gd name="connsiteX294" fmla="*/ 815226 w 1637194"/>
                <a:gd name="connsiteY294" fmla="*/ 779307 h 897391"/>
                <a:gd name="connsiteX295" fmla="*/ 835277 w 1637194"/>
                <a:gd name="connsiteY295" fmla="*/ 785192 h 897391"/>
                <a:gd name="connsiteX296" fmla="*/ 837269 w 1637194"/>
                <a:gd name="connsiteY296" fmla="*/ 814884 h 897391"/>
                <a:gd name="connsiteX297" fmla="*/ 846638 w 1637194"/>
                <a:gd name="connsiteY297" fmla="*/ 840503 h 897391"/>
                <a:gd name="connsiteX298" fmla="*/ 858905 w 1637194"/>
                <a:gd name="connsiteY298" fmla="*/ 859287 h 897391"/>
                <a:gd name="connsiteX299" fmla="*/ 847679 w 1637194"/>
                <a:gd name="connsiteY299" fmla="*/ 879158 h 897391"/>
                <a:gd name="connsiteX300" fmla="*/ 851662 w 1637194"/>
                <a:gd name="connsiteY300" fmla="*/ 897263 h 897391"/>
                <a:gd name="connsiteX301" fmla="*/ 865241 w 1637194"/>
                <a:gd name="connsiteY301" fmla="*/ 879746 h 897391"/>
                <a:gd name="connsiteX302" fmla="*/ 863657 w 1637194"/>
                <a:gd name="connsiteY302" fmla="*/ 854670 h 897391"/>
                <a:gd name="connsiteX303" fmla="*/ 865875 w 1637194"/>
                <a:gd name="connsiteY303" fmla="*/ 823575 h 897391"/>
                <a:gd name="connsiteX304" fmla="*/ 857773 w 1637194"/>
                <a:gd name="connsiteY304" fmla="*/ 797639 h 897391"/>
                <a:gd name="connsiteX305" fmla="*/ 853247 w 1637194"/>
                <a:gd name="connsiteY305" fmla="*/ 768354 h 897391"/>
                <a:gd name="connsiteX306" fmla="*/ 838310 w 1637194"/>
                <a:gd name="connsiteY306" fmla="*/ 740834 h 897391"/>
                <a:gd name="connsiteX307" fmla="*/ 839577 w 1637194"/>
                <a:gd name="connsiteY307" fmla="*/ 719560 h 897391"/>
                <a:gd name="connsiteX308" fmla="*/ 821110 w 1637194"/>
                <a:gd name="connsiteY308" fmla="*/ 712725 h 897391"/>
                <a:gd name="connsiteX309" fmla="*/ 809658 w 1637194"/>
                <a:gd name="connsiteY309" fmla="*/ 689732 h 897391"/>
                <a:gd name="connsiteX310" fmla="*/ 833919 w 1637194"/>
                <a:gd name="connsiteY310" fmla="*/ 681132 h 897391"/>
                <a:gd name="connsiteX311" fmla="*/ 846819 w 1637194"/>
                <a:gd name="connsiteY311" fmla="*/ 665561 h 897391"/>
                <a:gd name="connsiteX312" fmla="*/ 844420 w 1637194"/>
                <a:gd name="connsiteY312" fmla="*/ 646053 h 897391"/>
                <a:gd name="connsiteX313" fmla="*/ 844918 w 1637194"/>
                <a:gd name="connsiteY313" fmla="*/ 622109 h 897391"/>
                <a:gd name="connsiteX314" fmla="*/ 853745 w 1637194"/>
                <a:gd name="connsiteY314" fmla="*/ 618035 h 897391"/>
                <a:gd name="connsiteX315" fmla="*/ 850078 w 1637194"/>
                <a:gd name="connsiteY315" fmla="*/ 605406 h 897391"/>
                <a:gd name="connsiteX316" fmla="*/ 858361 w 1637194"/>
                <a:gd name="connsiteY316" fmla="*/ 598617 h 897391"/>
                <a:gd name="connsiteX317" fmla="*/ 856053 w 1637194"/>
                <a:gd name="connsiteY317" fmla="*/ 586532 h 897391"/>
                <a:gd name="connsiteX318" fmla="*/ 869632 w 1637194"/>
                <a:gd name="connsiteY318" fmla="*/ 569920 h 897391"/>
                <a:gd name="connsiteX319" fmla="*/ 878685 w 1637194"/>
                <a:gd name="connsiteY319" fmla="*/ 564987 h 897391"/>
                <a:gd name="connsiteX320" fmla="*/ 883211 w 1637194"/>
                <a:gd name="connsiteY320" fmla="*/ 553445 h 897391"/>
                <a:gd name="connsiteX321" fmla="*/ 879635 w 1637194"/>
                <a:gd name="connsiteY321" fmla="*/ 547877 h 897391"/>
                <a:gd name="connsiteX322" fmla="*/ 861258 w 1637194"/>
                <a:gd name="connsiteY322" fmla="*/ 554078 h 897391"/>
                <a:gd name="connsiteX323" fmla="*/ 853066 w 1637194"/>
                <a:gd name="connsiteY323" fmla="*/ 536471 h 897391"/>
                <a:gd name="connsiteX324" fmla="*/ 852522 w 1637194"/>
                <a:gd name="connsiteY324" fmla="*/ 508227 h 897391"/>
                <a:gd name="connsiteX325" fmla="*/ 858859 w 1637194"/>
                <a:gd name="connsiteY325" fmla="*/ 499808 h 897391"/>
                <a:gd name="connsiteX326" fmla="*/ 877824 w 1637194"/>
                <a:gd name="connsiteY326" fmla="*/ 526060 h 897391"/>
                <a:gd name="connsiteX327" fmla="*/ 895930 w 1637194"/>
                <a:gd name="connsiteY327" fmla="*/ 527961 h 897391"/>
                <a:gd name="connsiteX328" fmla="*/ 919331 w 1637194"/>
                <a:gd name="connsiteY328" fmla="*/ 538462 h 897391"/>
                <a:gd name="connsiteX329" fmla="*/ 949657 w 1637194"/>
                <a:gd name="connsiteY329" fmla="*/ 509268 h 897391"/>
                <a:gd name="connsiteX330" fmla="*/ 970885 w 1637194"/>
                <a:gd name="connsiteY330" fmla="*/ 509268 h 897391"/>
                <a:gd name="connsiteX331" fmla="*/ 948842 w 1637194"/>
                <a:gd name="connsiteY331" fmla="*/ 536697 h 897391"/>
                <a:gd name="connsiteX332" fmla="*/ 906340 w 1637194"/>
                <a:gd name="connsiteY332" fmla="*/ 551181 h 897391"/>
                <a:gd name="connsiteX333" fmla="*/ 877010 w 1637194"/>
                <a:gd name="connsiteY333" fmla="*/ 595584 h 897391"/>
                <a:gd name="connsiteX334" fmla="*/ 859403 w 1637194"/>
                <a:gd name="connsiteY334" fmla="*/ 669589 h 897391"/>
                <a:gd name="connsiteX335" fmla="*/ 880495 w 1637194"/>
                <a:gd name="connsiteY335" fmla="*/ 711820 h 897391"/>
                <a:gd name="connsiteX336" fmla="*/ 908196 w 1637194"/>
                <a:gd name="connsiteY336" fmla="*/ 751787 h 897391"/>
                <a:gd name="connsiteX337" fmla="*/ 940967 w 1637194"/>
                <a:gd name="connsiteY337" fmla="*/ 746854 h 897391"/>
                <a:gd name="connsiteX338" fmla="*/ 930058 w 1637194"/>
                <a:gd name="connsiteY338" fmla="*/ 727345 h 897391"/>
                <a:gd name="connsiteX339" fmla="*/ 939790 w 1637194"/>
                <a:gd name="connsiteY339" fmla="*/ 708425 h 897391"/>
                <a:gd name="connsiteX340" fmla="*/ 947349 w 1637194"/>
                <a:gd name="connsiteY340" fmla="*/ 728160 h 897391"/>
                <a:gd name="connsiteX341" fmla="*/ 974144 w 1637194"/>
                <a:gd name="connsiteY341" fmla="*/ 735447 h 897391"/>
                <a:gd name="connsiteX342" fmla="*/ 1001664 w 1637194"/>
                <a:gd name="connsiteY342" fmla="*/ 741105 h 897391"/>
                <a:gd name="connsiteX343" fmla="*/ 1017506 w 1637194"/>
                <a:gd name="connsiteY343" fmla="*/ 747080 h 897391"/>
                <a:gd name="connsiteX344" fmla="*/ 1042990 w 1637194"/>
                <a:gd name="connsiteY344" fmla="*/ 740472 h 897391"/>
                <a:gd name="connsiteX345" fmla="*/ 1044891 w 1637194"/>
                <a:gd name="connsiteY345" fmla="*/ 772925 h 897391"/>
                <a:gd name="connsiteX346" fmla="*/ 1061910 w 1637194"/>
                <a:gd name="connsiteY346" fmla="*/ 789582 h 897391"/>
                <a:gd name="connsiteX347" fmla="*/ 1128989 w 1637194"/>
                <a:gd name="connsiteY347" fmla="*/ 790533 h 897391"/>
                <a:gd name="connsiteX348" fmla="*/ 1159089 w 1637194"/>
                <a:gd name="connsiteY348" fmla="*/ 782340 h 897391"/>
                <a:gd name="connsiteX349" fmla="*/ 1171356 w 1637194"/>
                <a:gd name="connsiteY349" fmla="*/ 741603 h 897391"/>
                <a:gd name="connsiteX350" fmla="*/ 1196567 w 1637194"/>
                <a:gd name="connsiteY350" fmla="*/ 739702 h 897391"/>
                <a:gd name="connsiteX351" fmla="*/ 1192946 w 1637194"/>
                <a:gd name="connsiteY351" fmla="*/ 790895 h 897391"/>
                <a:gd name="connsiteX352" fmla="*/ 1192131 w 1637194"/>
                <a:gd name="connsiteY352" fmla="*/ 820180 h 897391"/>
                <a:gd name="connsiteX353" fmla="*/ 1245542 w 1637194"/>
                <a:gd name="connsiteY353" fmla="*/ 819908 h 897391"/>
                <a:gd name="connsiteX354" fmla="*/ 1320271 w 1637194"/>
                <a:gd name="connsiteY354" fmla="*/ 822217 h 897391"/>
                <a:gd name="connsiteX355" fmla="*/ 1353042 w 1637194"/>
                <a:gd name="connsiteY355" fmla="*/ 816151 h 897391"/>
                <a:gd name="connsiteX356" fmla="*/ 1364584 w 1637194"/>
                <a:gd name="connsiteY356" fmla="*/ 791755 h 897391"/>
                <a:gd name="connsiteX357" fmla="*/ 1373184 w 1637194"/>
                <a:gd name="connsiteY357" fmla="*/ 756495 h 897391"/>
                <a:gd name="connsiteX358" fmla="*/ 1410978 w 1637194"/>
                <a:gd name="connsiteY358" fmla="*/ 765955 h 897391"/>
                <a:gd name="connsiteX359" fmla="*/ 1451308 w 1637194"/>
                <a:gd name="connsiteY359" fmla="*/ 782340 h 897391"/>
                <a:gd name="connsiteX360" fmla="*/ 1488695 w 1637194"/>
                <a:gd name="connsiteY360" fmla="*/ 769938 h 897391"/>
                <a:gd name="connsiteX361" fmla="*/ 1506121 w 1637194"/>
                <a:gd name="connsiteY361" fmla="*/ 778991 h 897391"/>
                <a:gd name="connsiteX362" fmla="*/ 1527712 w 1637194"/>
                <a:gd name="connsiteY362" fmla="*/ 801034 h 897391"/>
                <a:gd name="connsiteX363" fmla="*/ 1543916 w 1637194"/>
                <a:gd name="connsiteY363" fmla="*/ 785101 h 897391"/>
                <a:gd name="connsiteX364" fmla="*/ 1578542 w 1637194"/>
                <a:gd name="connsiteY364" fmla="*/ 785735 h 897391"/>
                <a:gd name="connsiteX365" fmla="*/ 1612625 w 1637194"/>
                <a:gd name="connsiteY365" fmla="*/ 771341 h 897391"/>
                <a:gd name="connsiteX366" fmla="*/ 1632586 w 1637194"/>
                <a:gd name="connsiteY366" fmla="*/ 757762 h 897391"/>
                <a:gd name="connsiteX367" fmla="*/ 1637113 w 1637194"/>
                <a:gd name="connsiteY367" fmla="*/ 755408 h 897391"/>
                <a:gd name="connsiteX368" fmla="*/ 1608597 w 1637194"/>
                <a:gd name="connsiteY368" fmla="*/ 683395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637194" h="897391">
                  <a:moveTo>
                    <a:pt x="1608597" y="683395"/>
                  </a:moveTo>
                  <a:cubicBezTo>
                    <a:pt x="1599997" y="669137"/>
                    <a:pt x="1593207" y="645419"/>
                    <a:pt x="1587233" y="624553"/>
                  </a:cubicBezTo>
                  <a:cubicBezTo>
                    <a:pt x="1582390" y="607579"/>
                    <a:pt x="1577818" y="591556"/>
                    <a:pt x="1574061" y="588342"/>
                  </a:cubicBezTo>
                  <a:lnTo>
                    <a:pt x="1572658" y="586984"/>
                  </a:lnTo>
                  <a:cubicBezTo>
                    <a:pt x="1572658" y="586984"/>
                    <a:pt x="1572658" y="586984"/>
                    <a:pt x="1572296" y="586984"/>
                  </a:cubicBezTo>
                  <a:cubicBezTo>
                    <a:pt x="1558119" y="585246"/>
                    <a:pt x="1543767" y="585491"/>
                    <a:pt x="1529658" y="587709"/>
                  </a:cubicBezTo>
                  <a:cubicBezTo>
                    <a:pt x="1524421" y="588546"/>
                    <a:pt x="1519121" y="588940"/>
                    <a:pt x="1513816" y="588886"/>
                  </a:cubicBezTo>
                  <a:cubicBezTo>
                    <a:pt x="1507343" y="588886"/>
                    <a:pt x="1500237" y="588433"/>
                    <a:pt x="1492316" y="587709"/>
                  </a:cubicBezTo>
                  <a:cubicBezTo>
                    <a:pt x="1482947" y="586894"/>
                    <a:pt x="1480910" y="583499"/>
                    <a:pt x="1479371" y="579471"/>
                  </a:cubicBezTo>
                  <a:cubicBezTo>
                    <a:pt x="1478601" y="577434"/>
                    <a:pt x="1478149" y="576212"/>
                    <a:pt x="1475705" y="575488"/>
                  </a:cubicBezTo>
                  <a:cubicBezTo>
                    <a:pt x="1465520" y="572410"/>
                    <a:pt x="1454340" y="565439"/>
                    <a:pt x="1440580" y="553445"/>
                  </a:cubicBezTo>
                  <a:cubicBezTo>
                    <a:pt x="1433655" y="547470"/>
                    <a:pt x="1425644" y="539368"/>
                    <a:pt x="1417225" y="530813"/>
                  </a:cubicBezTo>
                  <a:cubicBezTo>
                    <a:pt x="1406425" y="519447"/>
                    <a:pt x="1395032" y="508661"/>
                    <a:pt x="1383096" y="498495"/>
                  </a:cubicBezTo>
                  <a:cubicBezTo>
                    <a:pt x="1370015" y="487904"/>
                    <a:pt x="1355938" y="474370"/>
                    <a:pt x="1344713" y="463507"/>
                  </a:cubicBezTo>
                  <a:cubicBezTo>
                    <a:pt x="1338693" y="457713"/>
                    <a:pt x="1333533" y="452689"/>
                    <a:pt x="1329279" y="448887"/>
                  </a:cubicBezTo>
                  <a:cubicBezTo>
                    <a:pt x="1316197" y="437118"/>
                    <a:pt x="1310947" y="422091"/>
                    <a:pt x="1312667" y="401542"/>
                  </a:cubicBezTo>
                  <a:cubicBezTo>
                    <a:pt x="1314613" y="378910"/>
                    <a:pt x="1340277" y="321019"/>
                    <a:pt x="1348108" y="303819"/>
                  </a:cubicBezTo>
                  <a:cubicBezTo>
                    <a:pt x="1353992" y="290919"/>
                    <a:pt x="1361687" y="274624"/>
                    <a:pt x="1370332" y="257334"/>
                  </a:cubicBezTo>
                  <a:cubicBezTo>
                    <a:pt x="1380833" y="235788"/>
                    <a:pt x="1391696" y="213428"/>
                    <a:pt x="1398078" y="198492"/>
                  </a:cubicBezTo>
                  <a:cubicBezTo>
                    <a:pt x="1411349" y="167536"/>
                    <a:pt x="1421439" y="135309"/>
                    <a:pt x="1428178" y="102307"/>
                  </a:cubicBezTo>
                  <a:cubicBezTo>
                    <a:pt x="1432207" y="80445"/>
                    <a:pt x="1428857" y="53876"/>
                    <a:pt x="1425281" y="33236"/>
                  </a:cubicBezTo>
                  <a:cubicBezTo>
                    <a:pt x="1418705" y="31208"/>
                    <a:pt x="1411553" y="33354"/>
                    <a:pt x="1407176" y="38668"/>
                  </a:cubicBezTo>
                  <a:cubicBezTo>
                    <a:pt x="1405108" y="40777"/>
                    <a:pt x="1402813" y="42660"/>
                    <a:pt x="1400341" y="44280"/>
                  </a:cubicBezTo>
                  <a:cubicBezTo>
                    <a:pt x="1396322" y="46602"/>
                    <a:pt x="1393258" y="50278"/>
                    <a:pt x="1391696" y="54645"/>
                  </a:cubicBezTo>
                  <a:cubicBezTo>
                    <a:pt x="1387641" y="62498"/>
                    <a:pt x="1381870" y="69333"/>
                    <a:pt x="1374813" y="74652"/>
                  </a:cubicBezTo>
                  <a:cubicBezTo>
                    <a:pt x="1372640" y="76553"/>
                    <a:pt x="1370287" y="78454"/>
                    <a:pt x="1368431" y="80445"/>
                  </a:cubicBezTo>
                  <a:cubicBezTo>
                    <a:pt x="1358835" y="89498"/>
                    <a:pt x="1347474" y="88185"/>
                    <a:pt x="1339146" y="87099"/>
                  </a:cubicBezTo>
                  <a:cubicBezTo>
                    <a:pt x="1330817" y="86013"/>
                    <a:pt x="1311988" y="77186"/>
                    <a:pt x="1306647" y="74561"/>
                  </a:cubicBezTo>
                  <a:lnTo>
                    <a:pt x="1297594" y="88140"/>
                  </a:lnTo>
                  <a:cubicBezTo>
                    <a:pt x="1297187" y="88719"/>
                    <a:pt x="1296485" y="89018"/>
                    <a:pt x="1295784" y="88910"/>
                  </a:cubicBezTo>
                  <a:cubicBezTo>
                    <a:pt x="1295082" y="88819"/>
                    <a:pt x="1294489" y="88348"/>
                    <a:pt x="1294245" y="87687"/>
                  </a:cubicBezTo>
                  <a:cubicBezTo>
                    <a:pt x="1292738" y="82957"/>
                    <a:pt x="1291810" y="78064"/>
                    <a:pt x="1291484" y="73113"/>
                  </a:cubicBezTo>
                  <a:cubicBezTo>
                    <a:pt x="1291515" y="70497"/>
                    <a:pt x="1290008" y="68107"/>
                    <a:pt x="1287636" y="67002"/>
                  </a:cubicBezTo>
                  <a:cubicBezTo>
                    <a:pt x="1285862" y="66328"/>
                    <a:pt x="1283857" y="66835"/>
                    <a:pt x="1282612" y="68270"/>
                  </a:cubicBezTo>
                  <a:cubicBezTo>
                    <a:pt x="1276950" y="74624"/>
                    <a:pt x="1268807" y="78209"/>
                    <a:pt x="1260298" y="78092"/>
                  </a:cubicBezTo>
                  <a:cubicBezTo>
                    <a:pt x="1252272" y="78408"/>
                    <a:pt x="1244392" y="80332"/>
                    <a:pt x="1237123" y="83749"/>
                  </a:cubicBezTo>
                  <a:lnTo>
                    <a:pt x="1234181" y="84881"/>
                  </a:lnTo>
                  <a:cubicBezTo>
                    <a:pt x="1221376" y="88991"/>
                    <a:pt x="1208204" y="91856"/>
                    <a:pt x="1194847" y="93436"/>
                  </a:cubicBezTo>
                  <a:cubicBezTo>
                    <a:pt x="1191683" y="93875"/>
                    <a:pt x="1188669" y="95070"/>
                    <a:pt x="1186066" y="96921"/>
                  </a:cubicBezTo>
                  <a:cubicBezTo>
                    <a:pt x="1183129" y="99316"/>
                    <a:pt x="1179304" y="100334"/>
                    <a:pt x="1175565" y="99727"/>
                  </a:cubicBezTo>
                  <a:cubicBezTo>
                    <a:pt x="1173297" y="99089"/>
                    <a:pt x="1171111" y="98193"/>
                    <a:pt x="1169047" y="97057"/>
                  </a:cubicBezTo>
                  <a:cubicBezTo>
                    <a:pt x="1166286" y="95608"/>
                    <a:pt x="1164793" y="94884"/>
                    <a:pt x="1162710" y="95427"/>
                  </a:cubicBezTo>
                  <a:cubicBezTo>
                    <a:pt x="1160397" y="96156"/>
                    <a:pt x="1157876" y="95622"/>
                    <a:pt x="1156057" y="94024"/>
                  </a:cubicBezTo>
                  <a:cubicBezTo>
                    <a:pt x="1154187" y="92096"/>
                    <a:pt x="1153418" y="89353"/>
                    <a:pt x="1154020" y="86737"/>
                  </a:cubicBezTo>
                  <a:cubicBezTo>
                    <a:pt x="1154572" y="84664"/>
                    <a:pt x="1155595" y="82740"/>
                    <a:pt x="1157007" y="81124"/>
                  </a:cubicBezTo>
                  <a:cubicBezTo>
                    <a:pt x="1158677" y="79368"/>
                    <a:pt x="1159660" y="77073"/>
                    <a:pt x="1159768" y="74652"/>
                  </a:cubicBezTo>
                  <a:cubicBezTo>
                    <a:pt x="1159737" y="72112"/>
                    <a:pt x="1160072" y="69582"/>
                    <a:pt x="1160764" y="67138"/>
                  </a:cubicBezTo>
                  <a:cubicBezTo>
                    <a:pt x="1161814" y="63802"/>
                    <a:pt x="1162031" y="60258"/>
                    <a:pt x="1161398" y="56818"/>
                  </a:cubicBezTo>
                  <a:cubicBezTo>
                    <a:pt x="1161081" y="54777"/>
                    <a:pt x="1159592" y="53111"/>
                    <a:pt x="1157596" y="52563"/>
                  </a:cubicBezTo>
                  <a:cubicBezTo>
                    <a:pt x="1155912" y="52355"/>
                    <a:pt x="1154251" y="53107"/>
                    <a:pt x="1153296" y="54510"/>
                  </a:cubicBezTo>
                  <a:cubicBezTo>
                    <a:pt x="1148991" y="60100"/>
                    <a:pt x="1144039" y="65160"/>
                    <a:pt x="1138540" y="69582"/>
                  </a:cubicBezTo>
                  <a:cubicBezTo>
                    <a:pt x="1136820" y="70895"/>
                    <a:pt x="1136503" y="72570"/>
                    <a:pt x="1136096" y="75376"/>
                  </a:cubicBezTo>
                  <a:cubicBezTo>
                    <a:pt x="1135869" y="78187"/>
                    <a:pt x="1134932" y="80898"/>
                    <a:pt x="1133380" y="83252"/>
                  </a:cubicBezTo>
                  <a:cubicBezTo>
                    <a:pt x="1132144" y="85107"/>
                    <a:pt x="1130162" y="86329"/>
                    <a:pt x="1127948" y="86601"/>
                  </a:cubicBezTo>
                  <a:cubicBezTo>
                    <a:pt x="1123920" y="87054"/>
                    <a:pt x="1118669" y="84338"/>
                    <a:pt x="1112468" y="78680"/>
                  </a:cubicBezTo>
                  <a:cubicBezTo>
                    <a:pt x="1104774" y="71619"/>
                    <a:pt x="1101605" y="69311"/>
                    <a:pt x="1096083" y="71212"/>
                  </a:cubicBezTo>
                  <a:lnTo>
                    <a:pt x="1094408" y="71755"/>
                  </a:lnTo>
                  <a:cubicBezTo>
                    <a:pt x="1088407" y="73153"/>
                    <a:pt x="1082957" y="76304"/>
                    <a:pt x="1078747" y="80808"/>
                  </a:cubicBezTo>
                  <a:cubicBezTo>
                    <a:pt x="1075081" y="85334"/>
                    <a:pt x="1076167" y="87778"/>
                    <a:pt x="1080241" y="92983"/>
                  </a:cubicBezTo>
                  <a:cubicBezTo>
                    <a:pt x="1082088" y="95405"/>
                    <a:pt x="1082708" y="98551"/>
                    <a:pt x="1081916" y="101493"/>
                  </a:cubicBezTo>
                  <a:cubicBezTo>
                    <a:pt x="1081508" y="103756"/>
                    <a:pt x="1081327" y="104978"/>
                    <a:pt x="1083319" y="106517"/>
                  </a:cubicBezTo>
                  <a:cubicBezTo>
                    <a:pt x="1086247" y="108332"/>
                    <a:pt x="1087325" y="112071"/>
                    <a:pt x="1085808" y="115162"/>
                  </a:cubicBezTo>
                  <a:cubicBezTo>
                    <a:pt x="1084274" y="118063"/>
                    <a:pt x="1080870" y="119439"/>
                    <a:pt x="1077752" y="118421"/>
                  </a:cubicBezTo>
                  <a:cubicBezTo>
                    <a:pt x="1071532" y="117072"/>
                    <a:pt x="1065037" y="117869"/>
                    <a:pt x="1059329" y="120684"/>
                  </a:cubicBezTo>
                  <a:cubicBezTo>
                    <a:pt x="1057134" y="122169"/>
                    <a:pt x="1054378" y="122553"/>
                    <a:pt x="1051861" y="121725"/>
                  </a:cubicBezTo>
                  <a:cubicBezTo>
                    <a:pt x="1049010" y="120761"/>
                    <a:pt x="1046755" y="118543"/>
                    <a:pt x="1045751" y="115705"/>
                  </a:cubicBezTo>
                  <a:cubicBezTo>
                    <a:pt x="1042256" y="103480"/>
                    <a:pt x="1039486" y="91055"/>
                    <a:pt x="1037467" y="78499"/>
                  </a:cubicBezTo>
                  <a:cubicBezTo>
                    <a:pt x="1036834" y="73973"/>
                    <a:pt x="1033711" y="51341"/>
                    <a:pt x="1035023" y="44687"/>
                  </a:cubicBezTo>
                  <a:cubicBezTo>
                    <a:pt x="1035236" y="42203"/>
                    <a:pt x="1036707" y="40003"/>
                    <a:pt x="1038916" y="38849"/>
                  </a:cubicBezTo>
                  <a:cubicBezTo>
                    <a:pt x="1041460" y="37894"/>
                    <a:pt x="1044311" y="38265"/>
                    <a:pt x="1046520" y="39844"/>
                  </a:cubicBezTo>
                  <a:cubicBezTo>
                    <a:pt x="1048294" y="41171"/>
                    <a:pt x="1050585" y="41605"/>
                    <a:pt x="1052721" y="41021"/>
                  </a:cubicBezTo>
                  <a:cubicBezTo>
                    <a:pt x="1052947" y="41021"/>
                    <a:pt x="1053717" y="40433"/>
                    <a:pt x="1053717" y="38532"/>
                  </a:cubicBezTo>
                  <a:cubicBezTo>
                    <a:pt x="1053717" y="33372"/>
                    <a:pt x="1048466" y="29479"/>
                    <a:pt x="1042808" y="25677"/>
                  </a:cubicBezTo>
                  <a:cubicBezTo>
                    <a:pt x="1039545" y="24075"/>
                    <a:pt x="1037712" y="20531"/>
                    <a:pt x="1038282" y="16941"/>
                  </a:cubicBezTo>
                  <a:cubicBezTo>
                    <a:pt x="1038504" y="15751"/>
                    <a:pt x="1038314" y="14520"/>
                    <a:pt x="1037739" y="13456"/>
                  </a:cubicBezTo>
                  <a:cubicBezTo>
                    <a:pt x="1035431" y="9699"/>
                    <a:pt x="1031991" y="7527"/>
                    <a:pt x="1024160" y="3181"/>
                  </a:cubicBezTo>
                  <a:cubicBezTo>
                    <a:pt x="1017416" y="-530"/>
                    <a:pt x="1008092" y="-3382"/>
                    <a:pt x="995508" y="7708"/>
                  </a:cubicBezTo>
                  <a:cubicBezTo>
                    <a:pt x="986456" y="15629"/>
                    <a:pt x="987406" y="26718"/>
                    <a:pt x="988357" y="36495"/>
                  </a:cubicBezTo>
                  <a:cubicBezTo>
                    <a:pt x="988629" y="39211"/>
                    <a:pt x="988900" y="41745"/>
                    <a:pt x="988900" y="44054"/>
                  </a:cubicBezTo>
                  <a:cubicBezTo>
                    <a:pt x="988900" y="54147"/>
                    <a:pt x="991887" y="82754"/>
                    <a:pt x="991933" y="83025"/>
                  </a:cubicBezTo>
                  <a:cubicBezTo>
                    <a:pt x="992059" y="84044"/>
                    <a:pt x="991335" y="84967"/>
                    <a:pt x="990317" y="85094"/>
                  </a:cubicBezTo>
                  <a:cubicBezTo>
                    <a:pt x="990235" y="85103"/>
                    <a:pt x="990158" y="85107"/>
                    <a:pt x="990077" y="85107"/>
                  </a:cubicBezTo>
                  <a:lnTo>
                    <a:pt x="985551" y="85107"/>
                  </a:lnTo>
                  <a:lnTo>
                    <a:pt x="985551" y="243030"/>
                  </a:lnTo>
                  <a:cubicBezTo>
                    <a:pt x="985551" y="244053"/>
                    <a:pt x="984718" y="244886"/>
                    <a:pt x="983695" y="244886"/>
                  </a:cubicBezTo>
                  <a:cubicBezTo>
                    <a:pt x="982672" y="244886"/>
                    <a:pt x="981839" y="244053"/>
                    <a:pt x="981839" y="243030"/>
                  </a:cubicBezTo>
                  <a:lnTo>
                    <a:pt x="981839" y="184188"/>
                  </a:lnTo>
                  <a:lnTo>
                    <a:pt x="934177" y="184188"/>
                  </a:lnTo>
                  <a:cubicBezTo>
                    <a:pt x="934177" y="193241"/>
                    <a:pt x="935354" y="228501"/>
                    <a:pt x="935354" y="233254"/>
                  </a:cubicBezTo>
                  <a:cubicBezTo>
                    <a:pt x="935232" y="238418"/>
                    <a:pt x="931226" y="242659"/>
                    <a:pt x="926075" y="243076"/>
                  </a:cubicBezTo>
                  <a:cubicBezTo>
                    <a:pt x="923631" y="243347"/>
                    <a:pt x="913854" y="243845"/>
                    <a:pt x="910459" y="243981"/>
                  </a:cubicBezTo>
                  <a:cubicBezTo>
                    <a:pt x="909119" y="246615"/>
                    <a:pt x="907463" y="249082"/>
                    <a:pt x="905526" y="251313"/>
                  </a:cubicBezTo>
                  <a:cubicBezTo>
                    <a:pt x="901542" y="255840"/>
                    <a:pt x="895568" y="257695"/>
                    <a:pt x="883618" y="259642"/>
                  </a:cubicBezTo>
                  <a:lnTo>
                    <a:pt x="882306" y="259959"/>
                  </a:lnTo>
                  <a:cubicBezTo>
                    <a:pt x="877653" y="246715"/>
                    <a:pt x="873814" y="233204"/>
                    <a:pt x="870809" y="219493"/>
                  </a:cubicBezTo>
                  <a:cubicBezTo>
                    <a:pt x="869903" y="215556"/>
                    <a:pt x="869089" y="212025"/>
                    <a:pt x="868455" y="209400"/>
                  </a:cubicBezTo>
                  <a:cubicBezTo>
                    <a:pt x="866147" y="199895"/>
                    <a:pt x="860127" y="175996"/>
                    <a:pt x="858407" y="169161"/>
                  </a:cubicBezTo>
                  <a:lnTo>
                    <a:pt x="833286" y="176041"/>
                  </a:lnTo>
                  <a:cubicBezTo>
                    <a:pt x="827311" y="177670"/>
                    <a:pt x="823101" y="172918"/>
                    <a:pt x="820295" y="169749"/>
                  </a:cubicBezTo>
                  <a:cubicBezTo>
                    <a:pt x="819738" y="169075"/>
                    <a:pt x="819132" y="168441"/>
                    <a:pt x="818485" y="167848"/>
                  </a:cubicBezTo>
                  <a:cubicBezTo>
                    <a:pt x="814741" y="163766"/>
                    <a:pt x="813076" y="158198"/>
                    <a:pt x="813958" y="152730"/>
                  </a:cubicBezTo>
                  <a:cubicBezTo>
                    <a:pt x="813954" y="148915"/>
                    <a:pt x="812591" y="145221"/>
                    <a:pt x="810111" y="142320"/>
                  </a:cubicBezTo>
                  <a:cubicBezTo>
                    <a:pt x="809599" y="141750"/>
                    <a:pt x="809491" y="140921"/>
                    <a:pt x="809839" y="140238"/>
                  </a:cubicBezTo>
                  <a:lnTo>
                    <a:pt x="815724" y="128424"/>
                  </a:lnTo>
                  <a:cubicBezTo>
                    <a:pt x="807576" y="129329"/>
                    <a:pt x="787389" y="131457"/>
                    <a:pt x="780328" y="131502"/>
                  </a:cubicBezTo>
                  <a:cubicBezTo>
                    <a:pt x="774865" y="131258"/>
                    <a:pt x="769664" y="129076"/>
                    <a:pt x="765663" y="125346"/>
                  </a:cubicBezTo>
                  <a:cubicBezTo>
                    <a:pt x="763105" y="123346"/>
                    <a:pt x="760326" y="121644"/>
                    <a:pt x="757380" y="120277"/>
                  </a:cubicBezTo>
                  <a:cubicBezTo>
                    <a:pt x="753727" y="119000"/>
                    <a:pt x="750902" y="116058"/>
                    <a:pt x="749775" y="112356"/>
                  </a:cubicBezTo>
                  <a:cubicBezTo>
                    <a:pt x="748648" y="109305"/>
                    <a:pt x="746802" y="106571"/>
                    <a:pt x="744389" y="104389"/>
                  </a:cubicBezTo>
                  <a:cubicBezTo>
                    <a:pt x="736468" y="97011"/>
                    <a:pt x="734205" y="96604"/>
                    <a:pt x="728683" y="98053"/>
                  </a:cubicBezTo>
                  <a:cubicBezTo>
                    <a:pt x="722731" y="99284"/>
                    <a:pt x="716652" y="99800"/>
                    <a:pt x="710578" y="99592"/>
                  </a:cubicBezTo>
                  <a:cubicBezTo>
                    <a:pt x="708314" y="99592"/>
                    <a:pt x="706051" y="99592"/>
                    <a:pt x="703833" y="99592"/>
                  </a:cubicBezTo>
                  <a:cubicBezTo>
                    <a:pt x="692789" y="100334"/>
                    <a:pt x="681695" y="99895"/>
                    <a:pt x="670746" y="98279"/>
                  </a:cubicBezTo>
                  <a:cubicBezTo>
                    <a:pt x="666487" y="97387"/>
                    <a:pt x="662065" y="97718"/>
                    <a:pt x="657982" y="99230"/>
                  </a:cubicBezTo>
                  <a:cubicBezTo>
                    <a:pt x="655836" y="99976"/>
                    <a:pt x="653596" y="100406"/>
                    <a:pt x="651328" y="100497"/>
                  </a:cubicBezTo>
                  <a:cubicBezTo>
                    <a:pt x="649201" y="100402"/>
                    <a:pt x="647096" y="100003"/>
                    <a:pt x="645082" y="99320"/>
                  </a:cubicBezTo>
                  <a:cubicBezTo>
                    <a:pt x="641008" y="98143"/>
                    <a:pt x="638383" y="97510"/>
                    <a:pt x="636029" y="99727"/>
                  </a:cubicBezTo>
                  <a:cubicBezTo>
                    <a:pt x="630602" y="104439"/>
                    <a:pt x="623184" y="106137"/>
                    <a:pt x="616249" y="104254"/>
                  </a:cubicBezTo>
                  <a:cubicBezTo>
                    <a:pt x="613167" y="104045"/>
                    <a:pt x="610071" y="104521"/>
                    <a:pt x="607197" y="105657"/>
                  </a:cubicBezTo>
                  <a:cubicBezTo>
                    <a:pt x="602942" y="107015"/>
                    <a:pt x="598551" y="108373"/>
                    <a:pt x="594568" y="105295"/>
                  </a:cubicBezTo>
                  <a:cubicBezTo>
                    <a:pt x="591350" y="103502"/>
                    <a:pt x="587747" y="102511"/>
                    <a:pt x="584067" y="102398"/>
                  </a:cubicBezTo>
                  <a:cubicBezTo>
                    <a:pt x="579840" y="102416"/>
                    <a:pt x="575694" y="101275"/>
                    <a:pt x="572072" y="99094"/>
                  </a:cubicBezTo>
                  <a:cubicBezTo>
                    <a:pt x="568619" y="96337"/>
                    <a:pt x="564464" y="94594"/>
                    <a:pt x="560078" y="94070"/>
                  </a:cubicBezTo>
                  <a:cubicBezTo>
                    <a:pt x="557453" y="93436"/>
                    <a:pt x="554148" y="92621"/>
                    <a:pt x="549939" y="91444"/>
                  </a:cubicBezTo>
                  <a:cubicBezTo>
                    <a:pt x="543874" y="89584"/>
                    <a:pt x="538112" y="86855"/>
                    <a:pt x="532829" y="83342"/>
                  </a:cubicBezTo>
                  <a:cubicBezTo>
                    <a:pt x="529045" y="80436"/>
                    <a:pt x="524569" y="78581"/>
                    <a:pt x="519839" y="77956"/>
                  </a:cubicBezTo>
                  <a:cubicBezTo>
                    <a:pt x="514742" y="78064"/>
                    <a:pt x="509686" y="78870"/>
                    <a:pt x="504812" y="80355"/>
                  </a:cubicBezTo>
                  <a:cubicBezTo>
                    <a:pt x="496805" y="82405"/>
                    <a:pt x="488689" y="84026"/>
                    <a:pt x="480505" y="85198"/>
                  </a:cubicBezTo>
                  <a:cubicBezTo>
                    <a:pt x="458372" y="88321"/>
                    <a:pt x="432843" y="91444"/>
                    <a:pt x="432572" y="91490"/>
                  </a:cubicBezTo>
                  <a:cubicBezTo>
                    <a:pt x="432291" y="91557"/>
                    <a:pt x="431992" y="91557"/>
                    <a:pt x="431712" y="91490"/>
                  </a:cubicBezTo>
                  <a:cubicBezTo>
                    <a:pt x="431304" y="91490"/>
                    <a:pt x="390975" y="76191"/>
                    <a:pt x="360105" y="62793"/>
                  </a:cubicBezTo>
                  <a:cubicBezTo>
                    <a:pt x="335120" y="51930"/>
                    <a:pt x="284833" y="29298"/>
                    <a:pt x="266320" y="21015"/>
                  </a:cubicBezTo>
                  <a:cubicBezTo>
                    <a:pt x="262496" y="21069"/>
                    <a:pt x="258694" y="20504"/>
                    <a:pt x="255050" y="19340"/>
                  </a:cubicBezTo>
                  <a:cubicBezTo>
                    <a:pt x="248469" y="17679"/>
                    <a:pt x="241598" y="17539"/>
                    <a:pt x="234953" y="18933"/>
                  </a:cubicBezTo>
                  <a:cubicBezTo>
                    <a:pt x="229119" y="20576"/>
                    <a:pt x="224212" y="24532"/>
                    <a:pt x="221374" y="29887"/>
                  </a:cubicBezTo>
                  <a:cubicBezTo>
                    <a:pt x="220107" y="33915"/>
                    <a:pt x="216848" y="35544"/>
                    <a:pt x="212684" y="38396"/>
                  </a:cubicBezTo>
                  <a:cubicBezTo>
                    <a:pt x="208519" y="41247"/>
                    <a:pt x="199376" y="36042"/>
                    <a:pt x="196027" y="41610"/>
                  </a:cubicBezTo>
                  <a:cubicBezTo>
                    <a:pt x="193334" y="47901"/>
                    <a:pt x="193569" y="55062"/>
                    <a:pt x="196661" y="61163"/>
                  </a:cubicBezTo>
                  <a:cubicBezTo>
                    <a:pt x="198924" y="64784"/>
                    <a:pt x="194035" y="66278"/>
                    <a:pt x="196389" y="71076"/>
                  </a:cubicBezTo>
                  <a:cubicBezTo>
                    <a:pt x="198743" y="75874"/>
                    <a:pt x="204400" y="75240"/>
                    <a:pt x="208384" y="79314"/>
                  </a:cubicBezTo>
                  <a:cubicBezTo>
                    <a:pt x="212367" y="83388"/>
                    <a:pt x="204491" y="89000"/>
                    <a:pt x="211009" y="94748"/>
                  </a:cubicBezTo>
                  <a:cubicBezTo>
                    <a:pt x="217527" y="100497"/>
                    <a:pt x="215535" y="108825"/>
                    <a:pt x="211009" y="110817"/>
                  </a:cubicBezTo>
                  <a:cubicBezTo>
                    <a:pt x="206483" y="112809"/>
                    <a:pt x="201368" y="106291"/>
                    <a:pt x="195574" y="108961"/>
                  </a:cubicBezTo>
                  <a:cubicBezTo>
                    <a:pt x="189781" y="111632"/>
                    <a:pt x="184666" y="109369"/>
                    <a:pt x="178601" y="108101"/>
                  </a:cubicBezTo>
                  <a:cubicBezTo>
                    <a:pt x="172535" y="106834"/>
                    <a:pt x="168100" y="97193"/>
                    <a:pt x="163483" y="102126"/>
                  </a:cubicBezTo>
                  <a:cubicBezTo>
                    <a:pt x="158866" y="107060"/>
                    <a:pt x="161355" y="111450"/>
                    <a:pt x="161582" y="116610"/>
                  </a:cubicBezTo>
                  <a:cubicBezTo>
                    <a:pt x="161808" y="121771"/>
                    <a:pt x="157372" y="120911"/>
                    <a:pt x="154430" y="128469"/>
                  </a:cubicBezTo>
                  <a:cubicBezTo>
                    <a:pt x="151488" y="136028"/>
                    <a:pt x="156241" y="136979"/>
                    <a:pt x="163166" y="146575"/>
                  </a:cubicBezTo>
                  <a:cubicBezTo>
                    <a:pt x="170091" y="156170"/>
                    <a:pt x="181678" y="173732"/>
                    <a:pt x="190912" y="178259"/>
                  </a:cubicBezTo>
                  <a:cubicBezTo>
                    <a:pt x="200146" y="182785"/>
                    <a:pt x="197113" y="188896"/>
                    <a:pt x="190912" y="192109"/>
                  </a:cubicBezTo>
                  <a:cubicBezTo>
                    <a:pt x="184711" y="195323"/>
                    <a:pt x="187472" y="203606"/>
                    <a:pt x="179913" y="203787"/>
                  </a:cubicBezTo>
                  <a:cubicBezTo>
                    <a:pt x="172354" y="203968"/>
                    <a:pt x="163211" y="204557"/>
                    <a:pt x="156603" y="212251"/>
                  </a:cubicBezTo>
                  <a:cubicBezTo>
                    <a:pt x="149994" y="219946"/>
                    <a:pt x="150764" y="227550"/>
                    <a:pt x="150628" y="237780"/>
                  </a:cubicBezTo>
                  <a:cubicBezTo>
                    <a:pt x="150610" y="239975"/>
                    <a:pt x="150275" y="242152"/>
                    <a:pt x="149632" y="244252"/>
                  </a:cubicBezTo>
                  <a:cubicBezTo>
                    <a:pt x="145717" y="250078"/>
                    <a:pt x="141290" y="255546"/>
                    <a:pt x="136415" y="260592"/>
                  </a:cubicBezTo>
                  <a:cubicBezTo>
                    <a:pt x="127363" y="269645"/>
                    <a:pt x="120392" y="260592"/>
                    <a:pt x="116454" y="249277"/>
                  </a:cubicBezTo>
                  <a:cubicBezTo>
                    <a:pt x="112516" y="237961"/>
                    <a:pt x="124330" y="236195"/>
                    <a:pt x="123515" y="229451"/>
                  </a:cubicBezTo>
                  <a:cubicBezTo>
                    <a:pt x="122701" y="222707"/>
                    <a:pt x="117541" y="220851"/>
                    <a:pt x="110615" y="218633"/>
                  </a:cubicBezTo>
                  <a:cubicBezTo>
                    <a:pt x="103690" y="216416"/>
                    <a:pt x="98168" y="224382"/>
                    <a:pt x="95633" y="227324"/>
                  </a:cubicBezTo>
                  <a:cubicBezTo>
                    <a:pt x="93099" y="230266"/>
                    <a:pt x="89025" y="228320"/>
                    <a:pt x="89115" y="233389"/>
                  </a:cubicBezTo>
                  <a:cubicBezTo>
                    <a:pt x="89206" y="238459"/>
                    <a:pt x="98938" y="240224"/>
                    <a:pt x="100295" y="246968"/>
                  </a:cubicBezTo>
                  <a:cubicBezTo>
                    <a:pt x="101160" y="251051"/>
                    <a:pt x="98548" y="255061"/>
                    <a:pt x="94461" y="255926"/>
                  </a:cubicBezTo>
                  <a:cubicBezTo>
                    <a:pt x="93615" y="256107"/>
                    <a:pt x="92736" y="256138"/>
                    <a:pt x="91877" y="256021"/>
                  </a:cubicBezTo>
                  <a:cubicBezTo>
                    <a:pt x="89514" y="255202"/>
                    <a:pt x="86934" y="256451"/>
                    <a:pt x="86115" y="258813"/>
                  </a:cubicBezTo>
                  <a:cubicBezTo>
                    <a:pt x="85780" y="259787"/>
                    <a:pt x="85784" y="260846"/>
                    <a:pt x="86128" y="261815"/>
                  </a:cubicBezTo>
                  <a:cubicBezTo>
                    <a:pt x="86943" y="265933"/>
                    <a:pt x="84001" y="273402"/>
                    <a:pt x="72549" y="271365"/>
                  </a:cubicBezTo>
                  <a:cubicBezTo>
                    <a:pt x="61098" y="269328"/>
                    <a:pt x="58970" y="276887"/>
                    <a:pt x="53674" y="284265"/>
                  </a:cubicBezTo>
                  <a:cubicBezTo>
                    <a:pt x="48379" y="291643"/>
                    <a:pt x="50823" y="293725"/>
                    <a:pt x="47836" y="299881"/>
                  </a:cubicBezTo>
                  <a:cubicBezTo>
                    <a:pt x="44848" y="306036"/>
                    <a:pt x="33532" y="304135"/>
                    <a:pt x="30817" y="316719"/>
                  </a:cubicBezTo>
                  <a:cubicBezTo>
                    <a:pt x="28101" y="329302"/>
                    <a:pt x="26743" y="342881"/>
                    <a:pt x="34302" y="350575"/>
                  </a:cubicBezTo>
                  <a:cubicBezTo>
                    <a:pt x="41861" y="358270"/>
                    <a:pt x="37923" y="369948"/>
                    <a:pt x="49103" y="372618"/>
                  </a:cubicBezTo>
                  <a:cubicBezTo>
                    <a:pt x="60283" y="375289"/>
                    <a:pt x="52090" y="383029"/>
                    <a:pt x="63587" y="386197"/>
                  </a:cubicBezTo>
                  <a:cubicBezTo>
                    <a:pt x="75084" y="389366"/>
                    <a:pt x="70060" y="400863"/>
                    <a:pt x="81375" y="403080"/>
                  </a:cubicBezTo>
                  <a:cubicBezTo>
                    <a:pt x="92691" y="405299"/>
                    <a:pt x="86445" y="413446"/>
                    <a:pt x="90202" y="419149"/>
                  </a:cubicBezTo>
                  <a:cubicBezTo>
                    <a:pt x="93959" y="424852"/>
                    <a:pt x="105184" y="422453"/>
                    <a:pt x="112426" y="415664"/>
                  </a:cubicBezTo>
                  <a:cubicBezTo>
                    <a:pt x="119668" y="408874"/>
                    <a:pt x="132704" y="408105"/>
                    <a:pt x="138543" y="414261"/>
                  </a:cubicBezTo>
                  <a:cubicBezTo>
                    <a:pt x="144382" y="420416"/>
                    <a:pt x="139176" y="431551"/>
                    <a:pt x="130848" y="433135"/>
                  </a:cubicBezTo>
                  <a:cubicBezTo>
                    <a:pt x="122520" y="434720"/>
                    <a:pt x="119034" y="442595"/>
                    <a:pt x="114780" y="451557"/>
                  </a:cubicBezTo>
                  <a:cubicBezTo>
                    <a:pt x="110525" y="460519"/>
                    <a:pt x="105003" y="464638"/>
                    <a:pt x="96674" y="461787"/>
                  </a:cubicBezTo>
                  <a:cubicBezTo>
                    <a:pt x="88346" y="458935"/>
                    <a:pt x="72911" y="463235"/>
                    <a:pt x="60011" y="475366"/>
                  </a:cubicBezTo>
                  <a:cubicBezTo>
                    <a:pt x="47111" y="487496"/>
                    <a:pt x="43128" y="488130"/>
                    <a:pt x="34030" y="487632"/>
                  </a:cubicBezTo>
                  <a:cubicBezTo>
                    <a:pt x="24932" y="487134"/>
                    <a:pt x="23937" y="492837"/>
                    <a:pt x="18596" y="496685"/>
                  </a:cubicBezTo>
                  <a:cubicBezTo>
                    <a:pt x="13255" y="500532"/>
                    <a:pt x="-2044" y="501211"/>
                    <a:pt x="128" y="510535"/>
                  </a:cubicBezTo>
                  <a:cubicBezTo>
                    <a:pt x="2301" y="519859"/>
                    <a:pt x="12123" y="522666"/>
                    <a:pt x="10403" y="529410"/>
                  </a:cubicBezTo>
                  <a:cubicBezTo>
                    <a:pt x="8683" y="536154"/>
                    <a:pt x="-5530" y="547515"/>
                    <a:pt x="4247" y="559826"/>
                  </a:cubicBezTo>
                  <a:cubicBezTo>
                    <a:pt x="14024" y="572138"/>
                    <a:pt x="15246" y="592597"/>
                    <a:pt x="31948" y="591013"/>
                  </a:cubicBezTo>
                  <a:cubicBezTo>
                    <a:pt x="48650" y="589429"/>
                    <a:pt x="55576" y="563583"/>
                    <a:pt x="51185" y="549099"/>
                  </a:cubicBezTo>
                  <a:cubicBezTo>
                    <a:pt x="46794" y="534615"/>
                    <a:pt x="33442" y="515197"/>
                    <a:pt x="44803" y="510988"/>
                  </a:cubicBezTo>
                  <a:cubicBezTo>
                    <a:pt x="56164" y="506778"/>
                    <a:pt x="51728" y="530225"/>
                    <a:pt x="63678" y="532714"/>
                  </a:cubicBezTo>
                  <a:cubicBezTo>
                    <a:pt x="75627" y="535203"/>
                    <a:pt x="80380" y="544392"/>
                    <a:pt x="78795" y="557609"/>
                  </a:cubicBezTo>
                  <a:cubicBezTo>
                    <a:pt x="77211" y="570825"/>
                    <a:pt x="82598" y="573677"/>
                    <a:pt x="90021" y="580919"/>
                  </a:cubicBezTo>
                  <a:cubicBezTo>
                    <a:pt x="97444" y="588161"/>
                    <a:pt x="88255" y="597214"/>
                    <a:pt x="90021" y="606538"/>
                  </a:cubicBezTo>
                  <a:cubicBezTo>
                    <a:pt x="91786" y="615862"/>
                    <a:pt x="96629" y="616813"/>
                    <a:pt x="105274" y="627314"/>
                  </a:cubicBezTo>
                  <a:cubicBezTo>
                    <a:pt x="113920" y="637815"/>
                    <a:pt x="119125" y="646958"/>
                    <a:pt x="127091" y="646958"/>
                  </a:cubicBezTo>
                  <a:cubicBezTo>
                    <a:pt x="135057" y="646958"/>
                    <a:pt x="138724" y="650851"/>
                    <a:pt x="139176" y="657052"/>
                  </a:cubicBezTo>
                  <a:cubicBezTo>
                    <a:pt x="138814" y="661483"/>
                    <a:pt x="141412" y="665629"/>
                    <a:pt x="145558" y="667236"/>
                  </a:cubicBezTo>
                  <a:cubicBezTo>
                    <a:pt x="149768" y="669544"/>
                    <a:pt x="149134" y="675926"/>
                    <a:pt x="154611" y="675112"/>
                  </a:cubicBezTo>
                  <a:cubicBezTo>
                    <a:pt x="160088" y="674297"/>
                    <a:pt x="161401" y="668639"/>
                    <a:pt x="171132" y="666059"/>
                  </a:cubicBezTo>
                  <a:cubicBezTo>
                    <a:pt x="180864" y="663479"/>
                    <a:pt x="189871" y="662574"/>
                    <a:pt x="196977" y="658817"/>
                  </a:cubicBezTo>
                  <a:cubicBezTo>
                    <a:pt x="204084" y="655060"/>
                    <a:pt x="207659" y="649493"/>
                    <a:pt x="218070" y="646189"/>
                  </a:cubicBezTo>
                  <a:cubicBezTo>
                    <a:pt x="228480" y="642884"/>
                    <a:pt x="234274" y="649040"/>
                    <a:pt x="239977" y="644785"/>
                  </a:cubicBezTo>
                  <a:cubicBezTo>
                    <a:pt x="245680" y="640531"/>
                    <a:pt x="252244" y="635009"/>
                    <a:pt x="259033" y="634420"/>
                  </a:cubicBezTo>
                  <a:cubicBezTo>
                    <a:pt x="264003" y="634502"/>
                    <a:pt x="268620" y="631863"/>
                    <a:pt x="271073" y="627540"/>
                  </a:cubicBezTo>
                  <a:cubicBezTo>
                    <a:pt x="272476" y="624236"/>
                    <a:pt x="274785" y="618488"/>
                    <a:pt x="281529" y="622109"/>
                  </a:cubicBezTo>
                  <a:cubicBezTo>
                    <a:pt x="288273" y="625730"/>
                    <a:pt x="282072" y="631161"/>
                    <a:pt x="285693" y="636502"/>
                  </a:cubicBezTo>
                  <a:cubicBezTo>
                    <a:pt x="289314" y="641843"/>
                    <a:pt x="291125" y="639761"/>
                    <a:pt x="293976" y="646369"/>
                  </a:cubicBezTo>
                  <a:cubicBezTo>
                    <a:pt x="297108" y="655173"/>
                    <a:pt x="303966" y="662148"/>
                    <a:pt x="312715" y="665425"/>
                  </a:cubicBezTo>
                  <a:cubicBezTo>
                    <a:pt x="323895" y="669363"/>
                    <a:pt x="318237" y="675338"/>
                    <a:pt x="325932" y="678642"/>
                  </a:cubicBezTo>
                  <a:cubicBezTo>
                    <a:pt x="335804" y="682363"/>
                    <a:pt x="344526" y="688605"/>
                    <a:pt x="351234" y="696747"/>
                  </a:cubicBezTo>
                  <a:cubicBezTo>
                    <a:pt x="359019" y="706705"/>
                    <a:pt x="367121" y="702948"/>
                    <a:pt x="373096" y="709964"/>
                  </a:cubicBezTo>
                  <a:cubicBezTo>
                    <a:pt x="379071" y="716980"/>
                    <a:pt x="382149" y="717433"/>
                    <a:pt x="391201" y="721416"/>
                  </a:cubicBezTo>
                  <a:cubicBezTo>
                    <a:pt x="400254" y="725399"/>
                    <a:pt x="396995" y="729563"/>
                    <a:pt x="403603" y="731509"/>
                  </a:cubicBezTo>
                  <a:cubicBezTo>
                    <a:pt x="410212" y="733456"/>
                    <a:pt x="413199" y="729790"/>
                    <a:pt x="412656" y="723996"/>
                  </a:cubicBezTo>
                  <a:cubicBezTo>
                    <a:pt x="412113" y="718202"/>
                    <a:pt x="417861" y="719741"/>
                    <a:pt x="418042" y="712001"/>
                  </a:cubicBezTo>
                  <a:cubicBezTo>
                    <a:pt x="418223" y="704261"/>
                    <a:pt x="418947" y="693896"/>
                    <a:pt x="426235" y="696249"/>
                  </a:cubicBezTo>
                  <a:cubicBezTo>
                    <a:pt x="433522" y="698603"/>
                    <a:pt x="428407" y="707430"/>
                    <a:pt x="428407" y="716437"/>
                  </a:cubicBezTo>
                  <a:cubicBezTo>
                    <a:pt x="428407" y="725444"/>
                    <a:pt x="435333" y="730016"/>
                    <a:pt x="442439" y="731374"/>
                  </a:cubicBezTo>
                  <a:cubicBezTo>
                    <a:pt x="449545" y="732732"/>
                    <a:pt x="450315" y="737032"/>
                    <a:pt x="450451" y="745224"/>
                  </a:cubicBezTo>
                  <a:cubicBezTo>
                    <a:pt x="450586" y="753417"/>
                    <a:pt x="437867" y="765095"/>
                    <a:pt x="440402" y="774193"/>
                  </a:cubicBezTo>
                  <a:cubicBezTo>
                    <a:pt x="442937" y="783290"/>
                    <a:pt x="453302" y="790895"/>
                    <a:pt x="466836" y="801124"/>
                  </a:cubicBezTo>
                  <a:cubicBezTo>
                    <a:pt x="480370" y="811353"/>
                    <a:pt x="486978" y="809498"/>
                    <a:pt x="494401" y="810448"/>
                  </a:cubicBezTo>
                  <a:cubicBezTo>
                    <a:pt x="501824" y="811399"/>
                    <a:pt x="501960" y="815654"/>
                    <a:pt x="506577" y="820361"/>
                  </a:cubicBezTo>
                  <a:cubicBezTo>
                    <a:pt x="511194" y="825068"/>
                    <a:pt x="516625" y="823122"/>
                    <a:pt x="516716" y="818686"/>
                  </a:cubicBezTo>
                  <a:cubicBezTo>
                    <a:pt x="516806" y="814250"/>
                    <a:pt x="519160" y="806556"/>
                    <a:pt x="522736" y="810539"/>
                  </a:cubicBezTo>
                  <a:cubicBezTo>
                    <a:pt x="526312" y="814522"/>
                    <a:pt x="521152" y="816151"/>
                    <a:pt x="520789" y="824118"/>
                  </a:cubicBezTo>
                  <a:cubicBezTo>
                    <a:pt x="520427" y="832084"/>
                    <a:pt x="525316" y="834709"/>
                    <a:pt x="528122" y="832039"/>
                  </a:cubicBezTo>
                  <a:cubicBezTo>
                    <a:pt x="530928" y="829368"/>
                    <a:pt x="530159" y="819591"/>
                    <a:pt x="536903" y="822760"/>
                  </a:cubicBezTo>
                  <a:cubicBezTo>
                    <a:pt x="543647" y="825928"/>
                    <a:pt x="538668" y="833170"/>
                    <a:pt x="541158" y="839281"/>
                  </a:cubicBezTo>
                  <a:cubicBezTo>
                    <a:pt x="543647" y="845391"/>
                    <a:pt x="550210" y="842902"/>
                    <a:pt x="553786" y="848334"/>
                  </a:cubicBezTo>
                  <a:cubicBezTo>
                    <a:pt x="557362" y="853765"/>
                    <a:pt x="562296" y="860328"/>
                    <a:pt x="569221" y="853675"/>
                  </a:cubicBezTo>
                  <a:cubicBezTo>
                    <a:pt x="576146" y="847021"/>
                    <a:pt x="572661" y="838873"/>
                    <a:pt x="571891" y="832763"/>
                  </a:cubicBezTo>
                  <a:cubicBezTo>
                    <a:pt x="570787" y="826612"/>
                    <a:pt x="574874" y="820728"/>
                    <a:pt x="581026" y="819623"/>
                  </a:cubicBezTo>
                  <a:cubicBezTo>
                    <a:pt x="581849" y="819474"/>
                    <a:pt x="582687" y="819420"/>
                    <a:pt x="583524" y="819456"/>
                  </a:cubicBezTo>
                  <a:cubicBezTo>
                    <a:pt x="592577" y="818958"/>
                    <a:pt x="591083" y="810132"/>
                    <a:pt x="584067" y="809996"/>
                  </a:cubicBezTo>
                  <a:cubicBezTo>
                    <a:pt x="577051" y="809860"/>
                    <a:pt x="573657" y="807778"/>
                    <a:pt x="565147" y="803478"/>
                  </a:cubicBezTo>
                  <a:cubicBezTo>
                    <a:pt x="556638" y="799178"/>
                    <a:pt x="559580" y="790533"/>
                    <a:pt x="565147" y="787093"/>
                  </a:cubicBezTo>
                  <a:cubicBezTo>
                    <a:pt x="569135" y="785006"/>
                    <a:pt x="570674" y="780081"/>
                    <a:pt x="568587" y="776098"/>
                  </a:cubicBezTo>
                  <a:cubicBezTo>
                    <a:pt x="568121" y="775202"/>
                    <a:pt x="567492" y="774405"/>
                    <a:pt x="566731" y="773740"/>
                  </a:cubicBezTo>
                  <a:cubicBezTo>
                    <a:pt x="562839" y="769530"/>
                    <a:pt x="555416" y="770164"/>
                    <a:pt x="549531" y="778040"/>
                  </a:cubicBezTo>
                  <a:cubicBezTo>
                    <a:pt x="543647" y="785916"/>
                    <a:pt x="539845" y="783517"/>
                    <a:pt x="538487" y="777406"/>
                  </a:cubicBezTo>
                  <a:cubicBezTo>
                    <a:pt x="537129" y="771296"/>
                    <a:pt x="544598" y="764733"/>
                    <a:pt x="543014" y="760297"/>
                  </a:cubicBezTo>
                  <a:cubicBezTo>
                    <a:pt x="541429" y="755861"/>
                    <a:pt x="536450" y="752693"/>
                    <a:pt x="542742" y="745269"/>
                  </a:cubicBezTo>
                  <a:cubicBezTo>
                    <a:pt x="548137" y="739299"/>
                    <a:pt x="550070" y="730966"/>
                    <a:pt x="547857" y="723226"/>
                  </a:cubicBezTo>
                  <a:cubicBezTo>
                    <a:pt x="545729" y="718202"/>
                    <a:pt x="536903" y="715894"/>
                    <a:pt x="531245" y="717478"/>
                  </a:cubicBezTo>
                  <a:cubicBezTo>
                    <a:pt x="525587" y="719062"/>
                    <a:pt x="522600" y="713631"/>
                    <a:pt x="529435" y="711594"/>
                  </a:cubicBezTo>
                  <a:cubicBezTo>
                    <a:pt x="535876" y="709783"/>
                    <a:pt x="541742" y="706339"/>
                    <a:pt x="546454" y="701590"/>
                  </a:cubicBezTo>
                  <a:cubicBezTo>
                    <a:pt x="553062" y="695661"/>
                    <a:pt x="550980" y="686790"/>
                    <a:pt x="550075" y="683485"/>
                  </a:cubicBezTo>
                  <a:cubicBezTo>
                    <a:pt x="549169" y="680181"/>
                    <a:pt x="551387" y="676062"/>
                    <a:pt x="556683" y="672532"/>
                  </a:cubicBezTo>
                  <a:cubicBezTo>
                    <a:pt x="561979" y="669001"/>
                    <a:pt x="565011" y="662076"/>
                    <a:pt x="572525" y="662936"/>
                  </a:cubicBezTo>
                  <a:cubicBezTo>
                    <a:pt x="580039" y="663796"/>
                    <a:pt x="584701" y="669137"/>
                    <a:pt x="592984" y="670495"/>
                  </a:cubicBezTo>
                  <a:cubicBezTo>
                    <a:pt x="600303" y="671233"/>
                    <a:pt x="607590" y="668793"/>
                    <a:pt x="612990" y="663796"/>
                  </a:cubicBezTo>
                  <a:cubicBezTo>
                    <a:pt x="618558" y="659632"/>
                    <a:pt x="621002" y="650579"/>
                    <a:pt x="626207" y="645283"/>
                  </a:cubicBezTo>
                  <a:cubicBezTo>
                    <a:pt x="631412" y="639988"/>
                    <a:pt x="638473" y="646369"/>
                    <a:pt x="641189" y="648135"/>
                  </a:cubicBezTo>
                  <a:cubicBezTo>
                    <a:pt x="644249" y="650384"/>
                    <a:pt x="644910" y="654694"/>
                    <a:pt x="642656" y="657753"/>
                  </a:cubicBezTo>
                  <a:cubicBezTo>
                    <a:pt x="642606" y="657821"/>
                    <a:pt x="642556" y="657889"/>
                    <a:pt x="642502" y="657957"/>
                  </a:cubicBezTo>
                  <a:cubicBezTo>
                    <a:pt x="639831" y="661804"/>
                    <a:pt x="640465" y="669228"/>
                    <a:pt x="639741" y="674161"/>
                  </a:cubicBezTo>
                  <a:cubicBezTo>
                    <a:pt x="639017" y="679095"/>
                    <a:pt x="630688" y="680226"/>
                    <a:pt x="626615" y="683214"/>
                  </a:cubicBezTo>
                  <a:cubicBezTo>
                    <a:pt x="622541" y="686201"/>
                    <a:pt x="615253" y="685115"/>
                    <a:pt x="611949" y="685748"/>
                  </a:cubicBezTo>
                  <a:cubicBezTo>
                    <a:pt x="608645" y="686382"/>
                    <a:pt x="604571" y="688826"/>
                    <a:pt x="606925" y="692448"/>
                  </a:cubicBezTo>
                  <a:cubicBezTo>
                    <a:pt x="609279" y="696069"/>
                    <a:pt x="623356" y="690411"/>
                    <a:pt x="628787" y="688736"/>
                  </a:cubicBezTo>
                  <a:cubicBezTo>
                    <a:pt x="634219" y="687061"/>
                    <a:pt x="640918" y="689143"/>
                    <a:pt x="641551" y="693262"/>
                  </a:cubicBezTo>
                  <a:cubicBezTo>
                    <a:pt x="642185" y="697381"/>
                    <a:pt x="639288" y="700006"/>
                    <a:pt x="627972" y="696566"/>
                  </a:cubicBezTo>
                  <a:cubicBezTo>
                    <a:pt x="616657" y="693126"/>
                    <a:pt x="610637" y="698739"/>
                    <a:pt x="605612" y="704125"/>
                  </a:cubicBezTo>
                  <a:cubicBezTo>
                    <a:pt x="600588" y="709512"/>
                    <a:pt x="607332" y="719062"/>
                    <a:pt x="615842" y="714988"/>
                  </a:cubicBezTo>
                  <a:cubicBezTo>
                    <a:pt x="622111" y="712300"/>
                    <a:pt x="629389" y="714957"/>
                    <a:pt x="632453" y="721054"/>
                  </a:cubicBezTo>
                  <a:cubicBezTo>
                    <a:pt x="634038" y="724132"/>
                    <a:pt x="639469" y="727753"/>
                    <a:pt x="648748" y="727888"/>
                  </a:cubicBezTo>
                  <a:cubicBezTo>
                    <a:pt x="654927" y="728214"/>
                    <a:pt x="660765" y="725051"/>
                    <a:pt x="663866" y="719696"/>
                  </a:cubicBezTo>
                  <a:cubicBezTo>
                    <a:pt x="665993" y="716708"/>
                    <a:pt x="670022" y="715622"/>
                    <a:pt x="677716" y="718428"/>
                  </a:cubicBezTo>
                  <a:cubicBezTo>
                    <a:pt x="681962" y="719927"/>
                    <a:pt x="686615" y="717700"/>
                    <a:pt x="688109" y="713454"/>
                  </a:cubicBezTo>
                  <a:cubicBezTo>
                    <a:pt x="688670" y="711865"/>
                    <a:pt x="688724" y="710136"/>
                    <a:pt x="688263" y="708516"/>
                  </a:cubicBezTo>
                  <a:cubicBezTo>
                    <a:pt x="686814" y="703990"/>
                    <a:pt x="688715" y="700550"/>
                    <a:pt x="685773" y="695706"/>
                  </a:cubicBezTo>
                  <a:cubicBezTo>
                    <a:pt x="682831" y="690863"/>
                    <a:pt x="672738" y="690863"/>
                    <a:pt x="673598" y="682897"/>
                  </a:cubicBezTo>
                  <a:cubicBezTo>
                    <a:pt x="674458" y="674930"/>
                    <a:pt x="684687" y="673844"/>
                    <a:pt x="692065" y="673029"/>
                  </a:cubicBezTo>
                  <a:cubicBezTo>
                    <a:pt x="697990" y="672944"/>
                    <a:pt x="702720" y="668069"/>
                    <a:pt x="702629" y="662144"/>
                  </a:cubicBezTo>
                  <a:cubicBezTo>
                    <a:pt x="702620" y="661356"/>
                    <a:pt x="702521" y="660578"/>
                    <a:pt x="702340" y="659813"/>
                  </a:cubicBezTo>
                  <a:cubicBezTo>
                    <a:pt x="701299" y="652254"/>
                    <a:pt x="688761" y="643563"/>
                    <a:pt x="681745" y="641708"/>
                  </a:cubicBezTo>
                  <a:cubicBezTo>
                    <a:pt x="674729" y="639852"/>
                    <a:pt x="670339" y="645464"/>
                    <a:pt x="664273" y="642432"/>
                  </a:cubicBezTo>
                  <a:cubicBezTo>
                    <a:pt x="658208" y="639399"/>
                    <a:pt x="662916" y="632474"/>
                    <a:pt x="658751" y="628174"/>
                  </a:cubicBezTo>
                  <a:cubicBezTo>
                    <a:pt x="654587" y="623874"/>
                    <a:pt x="654225" y="616948"/>
                    <a:pt x="660154" y="615229"/>
                  </a:cubicBezTo>
                  <a:lnTo>
                    <a:pt x="664319" y="615229"/>
                  </a:lnTo>
                  <a:cubicBezTo>
                    <a:pt x="668121" y="616405"/>
                    <a:pt x="671878" y="620479"/>
                    <a:pt x="678395" y="624643"/>
                  </a:cubicBezTo>
                  <a:cubicBezTo>
                    <a:pt x="688679" y="631256"/>
                    <a:pt x="698067" y="639164"/>
                    <a:pt x="706323" y="648180"/>
                  </a:cubicBezTo>
                  <a:cubicBezTo>
                    <a:pt x="715375" y="658229"/>
                    <a:pt x="715783" y="666285"/>
                    <a:pt x="712433" y="673799"/>
                  </a:cubicBezTo>
                  <a:cubicBezTo>
                    <a:pt x="709084" y="681313"/>
                    <a:pt x="697496" y="678823"/>
                    <a:pt x="696274" y="688464"/>
                  </a:cubicBezTo>
                  <a:cubicBezTo>
                    <a:pt x="695052" y="698105"/>
                    <a:pt x="705055" y="708244"/>
                    <a:pt x="726510" y="718700"/>
                  </a:cubicBezTo>
                  <a:cubicBezTo>
                    <a:pt x="728004" y="719469"/>
                    <a:pt x="732847" y="721235"/>
                    <a:pt x="735563" y="722185"/>
                  </a:cubicBezTo>
                  <a:lnTo>
                    <a:pt x="735563" y="722185"/>
                  </a:lnTo>
                  <a:lnTo>
                    <a:pt x="736287" y="722185"/>
                  </a:lnTo>
                  <a:lnTo>
                    <a:pt x="736740" y="722185"/>
                  </a:lnTo>
                  <a:lnTo>
                    <a:pt x="736740" y="722185"/>
                  </a:lnTo>
                  <a:cubicBezTo>
                    <a:pt x="754075" y="727526"/>
                    <a:pt x="769012" y="724946"/>
                    <a:pt x="773765" y="727255"/>
                  </a:cubicBezTo>
                  <a:cubicBezTo>
                    <a:pt x="779423" y="729971"/>
                    <a:pt x="779875" y="736036"/>
                    <a:pt x="778925" y="743187"/>
                  </a:cubicBezTo>
                  <a:cubicBezTo>
                    <a:pt x="777974" y="750339"/>
                    <a:pt x="779558" y="758124"/>
                    <a:pt x="786031" y="758848"/>
                  </a:cubicBezTo>
                  <a:cubicBezTo>
                    <a:pt x="792504" y="759572"/>
                    <a:pt x="794676" y="765955"/>
                    <a:pt x="796668" y="771975"/>
                  </a:cubicBezTo>
                  <a:cubicBezTo>
                    <a:pt x="798659" y="777995"/>
                    <a:pt x="806399" y="779624"/>
                    <a:pt x="815226" y="779307"/>
                  </a:cubicBezTo>
                  <a:cubicBezTo>
                    <a:pt x="824052" y="778991"/>
                    <a:pt x="832245" y="780348"/>
                    <a:pt x="835277" y="785192"/>
                  </a:cubicBezTo>
                  <a:cubicBezTo>
                    <a:pt x="838310" y="790035"/>
                    <a:pt x="838038" y="804202"/>
                    <a:pt x="837269" y="814884"/>
                  </a:cubicBezTo>
                  <a:cubicBezTo>
                    <a:pt x="836499" y="825566"/>
                    <a:pt x="839804" y="836339"/>
                    <a:pt x="846638" y="840503"/>
                  </a:cubicBezTo>
                  <a:cubicBezTo>
                    <a:pt x="853817" y="844088"/>
                    <a:pt x="858506" y="851271"/>
                    <a:pt x="858905" y="859287"/>
                  </a:cubicBezTo>
                  <a:cubicBezTo>
                    <a:pt x="859131" y="868340"/>
                    <a:pt x="851753" y="872866"/>
                    <a:pt x="847679" y="879158"/>
                  </a:cubicBezTo>
                  <a:cubicBezTo>
                    <a:pt x="843606" y="885449"/>
                    <a:pt x="844330" y="897535"/>
                    <a:pt x="851662" y="897263"/>
                  </a:cubicBezTo>
                  <a:cubicBezTo>
                    <a:pt x="858995" y="896991"/>
                    <a:pt x="864472" y="885404"/>
                    <a:pt x="865241" y="879746"/>
                  </a:cubicBezTo>
                  <a:cubicBezTo>
                    <a:pt x="865332" y="871359"/>
                    <a:pt x="864802" y="862976"/>
                    <a:pt x="863657" y="854670"/>
                  </a:cubicBezTo>
                  <a:cubicBezTo>
                    <a:pt x="862933" y="843852"/>
                    <a:pt x="866599" y="840277"/>
                    <a:pt x="865875" y="823575"/>
                  </a:cubicBezTo>
                  <a:cubicBezTo>
                    <a:pt x="865151" y="806872"/>
                    <a:pt x="860941" y="803930"/>
                    <a:pt x="857773" y="797639"/>
                  </a:cubicBezTo>
                  <a:cubicBezTo>
                    <a:pt x="854605" y="791347"/>
                    <a:pt x="860625" y="775913"/>
                    <a:pt x="853247" y="768354"/>
                  </a:cubicBezTo>
                  <a:cubicBezTo>
                    <a:pt x="845869" y="760795"/>
                    <a:pt x="840437" y="755951"/>
                    <a:pt x="838310" y="740834"/>
                  </a:cubicBezTo>
                  <a:cubicBezTo>
                    <a:pt x="836183" y="725716"/>
                    <a:pt x="840302" y="724494"/>
                    <a:pt x="839577" y="719560"/>
                  </a:cubicBezTo>
                  <a:cubicBezTo>
                    <a:pt x="838853" y="714626"/>
                    <a:pt x="832018" y="713993"/>
                    <a:pt x="821110" y="712725"/>
                  </a:cubicBezTo>
                  <a:cubicBezTo>
                    <a:pt x="810201" y="711458"/>
                    <a:pt x="806173" y="700323"/>
                    <a:pt x="809658" y="689732"/>
                  </a:cubicBezTo>
                  <a:cubicBezTo>
                    <a:pt x="813144" y="679140"/>
                    <a:pt x="826044" y="682173"/>
                    <a:pt x="833919" y="681132"/>
                  </a:cubicBezTo>
                  <a:cubicBezTo>
                    <a:pt x="841795" y="680091"/>
                    <a:pt x="844601" y="671762"/>
                    <a:pt x="846819" y="665561"/>
                  </a:cubicBezTo>
                  <a:cubicBezTo>
                    <a:pt x="848485" y="658989"/>
                    <a:pt x="847630" y="652027"/>
                    <a:pt x="844420" y="646053"/>
                  </a:cubicBezTo>
                  <a:cubicBezTo>
                    <a:pt x="841659" y="639761"/>
                    <a:pt x="843560" y="625594"/>
                    <a:pt x="844918" y="622109"/>
                  </a:cubicBezTo>
                  <a:cubicBezTo>
                    <a:pt x="846276" y="618623"/>
                    <a:pt x="852296" y="621158"/>
                    <a:pt x="853745" y="618035"/>
                  </a:cubicBezTo>
                  <a:cubicBezTo>
                    <a:pt x="855193" y="614912"/>
                    <a:pt x="848087" y="609842"/>
                    <a:pt x="850078" y="605406"/>
                  </a:cubicBezTo>
                  <a:cubicBezTo>
                    <a:pt x="852070" y="600971"/>
                    <a:pt x="857004" y="602691"/>
                    <a:pt x="858361" y="598617"/>
                  </a:cubicBezTo>
                  <a:cubicBezTo>
                    <a:pt x="859719" y="594543"/>
                    <a:pt x="854378" y="592099"/>
                    <a:pt x="856053" y="586532"/>
                  </a:cubicBezTo>
                  <a:cubicBezTo>
                    <a:pt x="857728" y="580965"/>
                    <a:pt x="865106" y="569920"/>
                    <a:pt x="869632" y="569920"/>
                  </a:cubicBezTo>
                  <a:cubicBezTo>
                    <a:pt x="873411" y="570468"/>
                    <a:pt x="877096" y="568458"/>
                    <a:pt x="878685" y="564987"/>
                  </a:cubicBezTo>
                  <a:cubicBezTo>
                    <a:pt x="879635" y="561773"/>
                    <a:pt x="878685" y="556568"/>
                    <a:pt x="883211" y="553445"/>
                  </a:cubicBezTo>
                  <a:cubicBezTo>
                    <a:pt x="887737" y="550321"/>
                    <a:pt x="884342" y="543803"/>
                    <a:pt x="879635" y="547877"/>
                  </a:cubicBezTo>
                  <a:cubicBezTo>
                    <a:pt x="874937" y="552892"/>
                    <a:pt x="868034" y="555223"/>
                    <a:pt x="861258" y="554078"/>
                  </a:cubicBezTo>
                  <a:cubicBezTo>
                    <a:pt x="852206" y="553264"/>
                    <a:pt x="849897" y="546203"/>
                    <a:pt x="853066" y="536471"/>
                  </a:cubicBezTo>
                  <a:cubicBezTo>
                    <a:pt x="856234" y="526739"/>
                    <a:pt x="852839" y="514518"/>
                    <a:pt x="852522" y="508227"/>
                  </a:cubicBezTo>
                  <a:cubicBezTo>
                    <a:pt x="852206" y="501935"/>
                    <a:pt x="854650" y="497273"/>
                    <a:pt x="858859" y="499808"/>
                  </a:cubicBezTo>
                  <a:cubicBezTo>
                    <a:pt x="863069" y="502343"/>
                    <a:pt x="870718" y="521127"/>
                    <a:pt x="877824" y="526060"/>
                  </a:cubicBezTo>
                  <a:cubicBezTo>
                    <a:pt x="884931" y="530994"/>
                    <a:pt x="889276" y="523209"/>
                    <a:pt x="895930" y="527961"/>
                  </a:cubicBezTo>
                  <a:cubicBezTo>
                    <a:pt x="902583" y="532714"/>
                    <a:pt x="904122" y="542853"/>
                    <a:pt x="919331" y="538462"/>
                  </a:cubicBezTo>
                  <a:cubicBezTo>
                    <a:pt x="934539" y="534072"/>
                    <a:pt x="941962" y="520900"/>
                    <a:pt x="949657" y="509268"/>
                  </a:cubicBezTo>
                  <a:cubicBezTo>
                    <a:pt x="957352" y="497635"/>
                    <a:pt x="968351" y="500668"/>
                    <a:pt x="970885" y="509268"/>
                  </a:cubicBezTo>
                  <a:cubicBezTo>
                    <a:pt x="973420" y="517868"/>
                    <a:pt x="959570" y="528821"/>
                    <a:pt x="948842" y="536697"/>
                  </a:cubicBezTo>
                  <a:cubicBezTo>
                    <a:pt x="938115" y="544573"/>
                    <a:pt x="925532" y="544573"/>
                    <a:pt x="906340" y="551181"/>
                  </a:cubicBezTo>
                  <a:cubicBezTo>
                    <a:pt x="887149" y="557790"/>
                    <a:pt x="887420" y="571957"/>
                    <a:pt x="877010" y="595584"/>
                  </a:cubicBezTo>
                  <a:cubicBezTo>
                    <a:pt x="866599" y="619212"/>
                    <a:pt x="860353" y="657323"/>
                    <a:pt x="859403" y="669589"/>
                  </a:cubicBezTo>
                  <a:cubicBezTo>
                    <a:pt x="858452" y="681856"/>
                    <a:pt x="857185" y="694484"/>
                    <a:pt x="880495" y="711820"/>
                  </a:cubicBezTo>
                  <a:cubicBezTo>
                    <a:pt x="903806" y="729156"/>
                    <a:pt x="891222" y="743504"/>
                    <a:pt x="908196" y="751787"/>
                  </a:cubicBezTo>
                  <a:cubicBezTo>
                    <a:pt x="925170" y="760071"/>
                    <a:pt x="941691" y="752874"/>
                    <a:pt x="940967" y="746854"/>
                  </a:cubicBezTo>
                  <a:cubicBezTo>
                    <a:pt x="940242" y="740834"/>
                    <a:pt x="930375" y="738073"/>
                    <a:pt x="930058" y="727345"/>
                  </a:cubicBezTo>
                  <a:cubicBezTo>
                    <a:pt x="929741" y="716618"/>
                    <a:pt x="934041" y="707520"/>
                    <a:pt x="939790" y="708425"/>
                  </a:cubicBezTo>
                  <a:cubicBezTo>
                    <a:pt x="945538" y="709331"/>
                    <a:pt x="943501" y="720601"/>
                    <a:pt x="947349" y="728160"/>
                  </a:cubicBezTo>
                  <a:cubicBezTo>
                    <a:pt x="951196" y="735719"/>
                    <a:pt x="953776" y="737937"/>
                    <a:pt x="974144" y="735447"/>
                  </a:cubicBezTo>
                  <a:cubicBezTo>
                    <a:pt x="994513" y="732958"/>
                    <a:pt x="999446" y="737213"/>
                    <a:pt x="1001664" y="741105"/>
                  </a:cubicBezTo>
                  <a:cubicBezTo>
                    <a:pt x="1003882" y="744998"/>
                    <a:pt x="1008997" y="755589"/>
                    <a:pt x="1017506" y="747080"/>
                  </a:cubicBezTo>
                  <a:cubicBezTo>
                    <a:pt x="1026016" y="738571"/>
                    <a:pt x="1036698" y="736036"/>
                    <a:pt x="1042990" y="740472"/>
                  </a:cubicBezTo>
                  <a:cubicBezTo>
                    <a:pt x="1049281" y="744907"/>
                    <a:pt x="1046158" y="755906"/>
                    <a:pt x="1044891" y="772925"/>
                  </a:cubicBezTo>
                  <a:cubicBezTo>
                    <a:pt x="1043623" y="789944"/>
                    <a:pt x="1054351" y="794018"/>
                    <a:pt x="1061910" y="789582"/>
                  </a:cubicBezTo>
                  <a:cubicBezTo>
                    <a:pt x="1069469" y="785146"/>
                    <a:pt x="1107897" y="792434"/>
                    <a:pt x="1128989" y="790533"/>
                  </a:cubicBezTo>
                  <a:cubicBezTo>
                    <a:pt x="1150082" y="788632"/>
                    <a:pt x="1155287" y="792298"/>
                    <a:pt x="1159089" y="782340"/>
                  </a:cubicBezTo>
                  <a:cubicBezTo>
                    <a:pt x="1162891" y="772382"/>
                    <a:pt x="1164883" y="747714"/>
                    <a:pt x="1171356" y="741603"/>
                  </a:cubicBezTo>
                  <a:cubicBezTo>
                    <a:pt x="1177828" y="735492"/>
                    <a:pt x="1190864" y="734361"/>
                    <a:pt x="1196567" y="739702"/>
                  </a:cubicBezTo>
                  <a:cubicBezTo>
                    <a:pt x="1202270" y="745043"/>
                    <a:pt x="1195617" y="779081"/>
                    <a:pt x="1192946" y="790895"/>
                  </a:cubicBezTo>
                  <a:cubicBezTo>
                    <a:pt x="1190276" y="802708"/>
                    <a:pt x="1184120" y="817509"/>
                    <a:pt x="1192131" y="820180"/>
                  </a:cubicBezTo>
                  <a:cubicBezTo>
                    <a:pt x="1200143" y="822850"/>
                    <a:pt x="1224540" y="821176"/>
                    <a:pt x="1245542" y="819908"/>
                  </a:cubicBezTo>
                  <a:cubicBezTo>
                    <a:pt x="1270477" y="818980"/>
                    <a:pt x="1295444" y="819750"/>
                    <a:pt x="1320271" y="822217"/>
                  </a:cubicBezTo>
                  <a:cubicBezTo>
                    <a:pt x="1334348" y="824118"/>
                    <a:pt x="1352182" y="825385"/>
                    <a:pt x="1353042" y="816151"/>
                  </a:cubicBezTo>
                  <a:cubicBezTo>
                    <a:pt x="1353902" y="806918"/>
                    <a:pt x="1357025" y="803749"/>
                    <a:pt x="1364584" y="791755"/>
                  </a:cubicBezTo>
                  <a:cubicBezTo>
                    <a:pt x="1372143" y="779760"/>
                    <a:pt x="1365398" y="765728"/>
                    <a:pt x="1373184" y="756495"/>
                  </a:cubicBezTo>
                  <a:cubicBezTo>
                    <a:pt x="1380969" y="747261"/>
                    <a:pt x="1400341" y="758803"/>
                    <a:pt x="1410978" y="765955"/>
                  </a:cubicBezTo>
                  <a:cubicBezTo>
                    <a:pt x="1422738" y="774885"/>
                    <a:pt x="1436652" y="780538"/>
                    <a:pt x="1451308" y="782340"/>
                  </a:cubicBezTo>
                  <a:cubicBezTo>
                    <a:pt x="1470635" y="784829"/>
                    <a:pt x="1479235" y="776863"/>
                    <a:pt x="1488695" y="769938"/>
                  </a:cubicBezTo>
                  <a:cubicBezTo>
                    <a:pt x="1498155" y="763013"/>
                    <a:pt x="1503813" y="772880"/>
                    <a:pt x="1506121" y="778991"/>
                  </a:cubicBezTo>
                  <a:cubicBezTo>
                    <a:pt x="1508430" y="785101"/>
                    <a:pt x="1515762" y="803161"/>
                    <a:pt x="1527712" y="801034"/>
                  </a:cubicBezTo>
                  <a:cubicBezTo>
                    <a:pt x="1539661" y="798906"/>
                    <a:pt x="1536538" y="790985"/>
                    <a:pt x="1543916" y="785101"/>
                  </a:cubicBezTo>
                  <a:cubicBezTo>
                    <a:pt x="1551294" y="779217"/>
                    <a:pt x="1564058" y="781525"/>
                    <a:pt x="1578542" y="785735"/>
                  </a:cubicBezTo>
                  <a:cubicBezTo>
                    <a:pt x="1593026" y="789944"/>
                    <a:pt x="1609004" y="776999"/>
                    <a:pt x="1612625" y="771341"/>
                  </a:cubicBezTo>
                  <a:cubicBezTo>
                    <a:pt x="1616246" y="765683"/>
                    <a:pt x="1620184" y="763601"/>
                    <a:pt x="1632586" y="757762"/>
                  </a:cubicBezTo>
                  <a:cubicBezTo>
                    <a:pt x="1634139" y="757065"/>
                    <a:pt x="1635651" y="756282"/>
                    <a:pt x="1637113" y="755408"/>
                  </a:cubicBezTo>
                  <a:cubicBezTo>
                    <a:pt x="1631228" y="737303"/>
                    <a:pt x="1619958" y="701998"/>
                    <a:pt x="1608597" y="683395"/>
                  </a:cubicBezTo>
                  <a:close/>
                </a:path>
              </a:pathLst>
            </a:custGeom>
            <a:solidFill>
              <a:srgbClr val="8AB8E2"/>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ihandsfigur: Form 9">
              <a:extLst>
                <a:ext uri="{FF2B5EF4-FFF2-40B4-BE49-F238E27FC236}">
                  <a16:creationId xmlns:a16="http://schemas.microsoft.com/office/drawing/2014/main" id="{D3802402-E071-2EA1-9C7E-D7BD16E35B9F}"/>
                </a:ext>
              </a:extLst>
            </p:cNvPr>
            <p:cNvSpPr/>
            <p:nvPr/>
          </p:nvSpPr>
          <p:spPr>
            <a:xfrm>
              <a:off x="1767074" y="1797743"/>
              <a:ext cx="326349" cy="711986"/>
            </a:xfrm>
            <a:custGeom>
              <a:avLst/>
              <a:gdLst>
                <a:gd name="connsiteX0" fmla="*/ 319931 w 326349"/>
                <a:gd name="connsiteY0" fmla="*/ 159383 h 711986"/>
                <a:gd name="connsiteX1" fmla="*/ 307529 w 326349"/>
                <a:gd name="connsiteY1" fmla="*/ 142455 h 711986"/>
                <a:gd name="connsiteX2" fmla="*/ 303002 w 326349"/>
                <a:gd name="connsiteY2" fmla="*/ 133809 h 711986"/>
                <a:gd name="connsiteX3" fmla="*/ 298838 w 326349"/>
                <a:gd name="connsiteY3" fmla="*/ 128152 h 711986"/>
                <a:gd name="connsiteX4" fmla="*/ 294312 w 326349"/>
                <a:gd name="connsiteY4" fmla="*/ 122675 h 711986"/>
                <a:gd name="connsiteX5" fmla="*/ 289786 w 326349"/>
                <a:gd name="connsiteY5" fmla="*/ 123037 h 711986"/>
                <a:gd name="connsiteX6" fmla="*/ 282000 w 326349"/>
                <a:gd name="connsiteY6" fmla="*/ 131727 h 711986"/>
                <a:gd name="connsiteX7" fmla="*/ 275120 w 326349"/>
                <a:gd name="connsiteY7" fmla="*/ 140056 h 711986"/>
                <a:gd name="connsiteX8" fmla="*/ 271001 w 326349"/>
                <a:gd name="connsiteY8" fmla="*/ 144944 h 711986"/>
                <a:gd name="connsiteX9" fmla="*/ 261315 w 326349"/>
                <a:gd name="connsiteY9" fmla="*/ 151417 h 711986"/>
                <a:gd name="connsiteX10" fmla="*/ 252534 w 326349"/>
                <a:gd name="connsiteY10" fmla="*/ 140870 h 711986"/>
                <a:gd name="connsiteX11" fmla="*/ 245803 w 326349"/>
                <a:gd name="connsiteY11" fmla="*/ 134113 h 711986"/>
                <a:gd name="connsiteX12" fmla="*/ 245337 w 326349"/>
                <a:gd name="connsiteY12" fmla="*/ 134126 h 711986"/>
                <a:gd name="connsiteX13" fmla="*/ 236963 w 326349"/>
                <a:gd name="connsiteY13" fmla="*/ 136073 h 711986"/>
                <a:gd name="connsiteX14" fmla="*/ 219854 w 326349"/>
                <a:gd name="connsiteY14" fmla="*/ 137521 h 711986"/>
                <a:gd name="connsiteX15" fmla="*/ 208855 w 326349"/>
                <a:gd name="connsiteY15" fmla="*/ 121045 h 711986"/>
                <a:gd name="connsiteX16" fmla="*/ 208855 w 326349"/>
                <a:gd name="connsiteY16" fmla="*/ 118284 h 711986"/>
                <a:gd name="connsiteX17" fmla="*/ 217908 w 326349"/>
                <a:gd name="connsiteY17" fmla="*/ 103302 h 711986"/>
                <a:gd name="connsiteX18" fmla="*/ 226960 w 326349"/>
                <a:gd name="connsiteY18" fmla="*/ 101446 h 711986"/>
                <a:gd name="connsiteX19" fmla="*/ 235334 w 326349"/>
                <a:gd name="connsiteY19" fmla="*/ 96377 h 711986"/>
                <a:gd name="connsiteX20" fmla="*/ 234881 w 326349"/>
                <a:gd name="connsiteY20" fmla="*/ 89678 h 711986"/>
                <a:gd name="connsiteX21" fmla="*/ 227458 w 326349"/>
                <a:gd name="connsiteY21" fmla="*/ 85152 h 711986"/>
                <a:gd name="connsiteX22" fmla="*/ 204827 w 326349"/>
                <a:gd name="connsiteY22" fmla="*/ 89678 h 711986"/>
                <a:gd name="connsiteX23" fmla="*/ 203921 w 326349"/>
                <a:gd name="connsiteY23" fmla="*/ 91488 h 711986"/>
                <a:gd name="connsiteX24" fmla="*/ 184685 w 326349"/>
                <a:gd name="connsiteY24" fmla="*/ 108326 h 711986"/>
                <a:gd name="connsiteX25" fmla="*/ 171468 w 326349"/>
                <a:gd name="connsiteY25" fmla="*/ 103528 h 711986"/>
                <a:gd name="connsiteX26" fmla="*/ 165403 w 326349"/>
                <a:gd name="connsiteY26" fmla="*/ 81848 h 711986"/>
                <a:gd name="connsiteX27" fmla="*/ 176809 w 326349"/>
                <a:gd name="connsiteY27" fmla="*/ 63425 h 711986"/>
                <a:gd name="connsiteX28" fmla="*/ 181064 w 326349"/>
                <a:gd name="connsiteY28" fmla="*/ 58899 h 711986"/>
                <a:gd name="connsiteX29" fmla="*/ 177171 w 326349"/>
                <a:gd name="connsiteY29" fmla="*/ 52019 h 711986"/>
                <a:gd name="connsiteX30" fmla="*/ 157391 w 326349"/>
                <a:gd name="connsiteY30" fmla="*/ 50571 h 711986"/>
                <a:gd name="connsiteX31" fmla="*/ 127925 w 326349"/>
                <a:gd name="connsiteY31" fmla="*/ 49122 h 711986"/>
                <a:gd name="connsiteX32" fmla="*/ 128966 w 326349"/>
                <a:gd name="connsiteY32" fmla="*/ 33642 h 711986"/>
                <a:gd name="connsiteX33" fmla="*/ 126612 w 326349"/>
                <a:gd name="connsiteY33" fmla="*/ 14903 h 711986"/>
                <a:gd name="connsiteX34" fmla="*/ 118691 w 326349"/>
                <a:gd name="connsiteY34" fmla="*/ 8928 h 711986"/>
                <a:gd name="connsiteX35" fmla="*/ 107466 w 326349"/>
                <a:gd name="connsiteY35" fmla="*/ -124 h 711986"/>
                <a:gd name="connsiteX36" fmla="*/ 97101 w 326349"/>
                <a:gd name="connsiteY36" fmla="*/ 61117 h 711986"/>
                <a:gd name="connsiteX37" fmla="*/ 105882 w 326349"/>
                <a:gd name="connsiteY37" fmla="*/ 122811 h 711986"/>
                <a:gd name="connsiteX38" fmla="*/ 108416 w 326349"/>
                <a:gd name="connsiteY38" fmla="*/ 136163 h 711986"/>
                <a:gd name="connsiteX39" fmla="*/ 109865 w 326349"/>
                <a:gd name="connsiteY39" fmla="*/ 144084 h 711986"/>
                <a:gd name="connsiteX40" fmla="*/ 112218 w 326349"/>
                <a:gd name="connsiteY40" fmla="*/ 156894 h 711986"/>
                <a:gd name="connsiteX41" fmla="*/ 113440 w 326349"/>
                <a:gd name="connsiteY41" fmla="*/ 158976 h 711986"/>
                <a:gd name="connsiteX42" fmla="*/ 112762 w 326349"/>
                <a:gd name="connsiteY42" fmla="*/ 159926 h 711986"/>
                <a:gd name="connsiteX43" fmla="*/ 115523 w 326349"/>
                <a:gd name="connsiteY43" fmla="*/ 229677 h 711986"/>
                <a:gd name="connsiteX44" fmla="*/ 92891 w 326349"/>
                <a:gd name="connsiteY44" fmla="*/ 307801 h 711986"/>
                <a:gd name="connsiteX45" fmla="*/ 90990 w 326349"/>
                <a:gd name="connsiteY45" fmla="*/ 312734 h 711986"/>
                <a:gd name="connsiteX46" fmla="*/ 85332 w 326349"/>
                <a:gd name="connsiteY46" fmla="*/ 326630 h 711986"/>
                <a:gd name="connsiteX47" fmla="*/ 57495 w 326349"/>
                <a:gd name="connsiteY47" fmla="*/ 385472 h 711986"/>
                <a:gd name="connsiteX48" fmla="*/ 35316 w 326349"/>
                <a:gd name="connsiteY48" fmla="*/ 431821 h 711986"/>
                <a:gd name="connsiteX49" fmla="*/ 15446 w 326349"/>
                <a:gd name="connsiteY49" fmla="*/ 478533 h 711986"/>
                <a:gd name="connsiteX50" fmla="*/ 15446 w 326349"/>
                <a:gd name="connsiteY50" fmla="*/ 478533 h 711986"/>
                <a:gd name="connsiteX51" fmla="*/ 14993 w 326349"/>
                <a:gd name="connsiteY51" fmla="*/ 479755 h 711986"/>
                <a:gd name="connsiteX52" fmla="*/ 14767 w 326349"/>
                <a:gd name="connsiteY52" fmla="*/ 480253 h 711986"/>
                <a:gd name="connsiteX53" fmla="*/ 14767 w 326349"/>
                <a:gd name="connsiteY53" fmla="*/ 480253 h 711986"/>
                <a:gd name="connsiteX54" fmla="*/ 238 w 326349"/>
                <a:gd name="connsiteY54" fmla="*/ 528368 h 711986"/>
                <a:gd name="connsiteX55" fmla="*/ 15582 w 326349"/>
                <a:gd name="connsiteY55" fmla="*/ 572590 h 711986"/>
                <a:gd name="connsiteX56" fmla="*/ 31107 w 326349"/>
                <a:gd name="connsiteY56" fmla="*/ 587346 h 711986"/>
                <a:gd name="connsiteX57" fmla="*/ 69218 w 326349"/>
                <a:gd name="connsiteY57" fmla="*/ 622108 h 711986"/>
                <a:gd name="connsiteX58" fmla="*/ 103664 w 326349"/>
                <a:gd name="connsiteY58" fmla="*/ 654697 h 711986"/>
                <a:gd name="connsiteX59" fmla="*/ 126838 w 326349"/>
                <a:gd name="connsiteY59" fmla="*/ 677329 h 711986"/>
                <a:gd name="connsiteX60" fmla="*/ 160559 w 326349"/>
                <a:gd name="connsiteY60" fmla="*/ 698602 h 711986"/>
                <a:gd name="connsiteX61" fmla="*/ 166670 w 326349"/>
                <a:gd name="connsiteY61" fmla="*/ 704803 h 711986"/>
                <a:gd name="connsiteX62" fmla="*/ 176492 w 326349"/>
                <a:gd name="connsiteY62" fmla="*/ 710687 h 711986"/>
                <a:gd name="connsiteX63" fmla="*/ 212702 w 326349"/>
                <a:gd name="connsiteY63" fmla="*/ 710687 h 711986"/>
                <a:gd name="connsiteX64" fmla="*/ 252534 w 326349"/>
                <a:gd name="connsiteY64" fmla="*/ 709420 h 711986"/>
                <a:gd name="connsiteX65" fmla="*/ 248325 w 326349"/>
                <a:gd name="connsiteY65" fmla="*/ 682760 h 711986"/>
                <a:gd name="connsiteX66" fmla="*/ 245066 w 326349"/>
                <a:gd name="connsiteY66" fmla="*/ 658227 h 711986"/>
                <a:gd name="connsiteX67" fmla="*/ 243662 w 326349"/>
                <a:gd name="connsiteY67" fmla="*/ 631070 h 711986"/>
                <a:gd name="connsiteX68" fmla="*/ 255838 w 326349"/>
                <a:gd name="connsiteY68" fmla="*/ 621157 h 711986"/>
                <a:gd name="connsiteX69" fmla="*/ 263895 w 326349"/>
                <a:gd name="connsiteY69" fmla="*/ 616631 h 711986"/>
                <a:gd name="connsiteX70" fmla="*/ 267788 w 326349"/>
                <a:gd name="connsiteY70" fmla="*/ 612104 h 711986"/>
                <a:gd name="connsiteX71" fmla="*/ 281095 w 326349"/>
                <a:gd name="connsiteY71" fmla="*/ 593999 h 711986"/>
                <a:gd name="connsiteX72" fmla="*/ 283856 w 326349"/>
                <a:gd name="connsiteY72" fmla="*/ 587527 h 711986"/>
                <a:gd name="connsiteX73" fmla="*/ 287296 w 326349"/>
                <a:gd name="connsiteY73" fmla="*/ 579786 h 711986"/>
                <a:gd name="connsiteX74" fmla="*/ 286843 w 326349"/>
                <a:gd name="connsiteY74" fmla="*/ 579153 h 711986"/>
                <a:gd name="connsiteX75" fmla="*/ 289423 w 326349"/>
                <a:gd name="connsiteY75" fmla="*/ 523344 h 711986"/>
                <a:gd name="connsiteX76" fmla="*/ 278741 w 326349"/>
                <a:gd name="connsiteY76" fmla="*/ 479665 h 711986"/>
                <a:gd name="connsiteX77" fmla="*/ 267923 w 326349"/>
                <a:gd name="connsiteY77" fmla="*/ 450470 h 711986"/>
                <a:gd name="connsiteX78" fmla="*/ 267923 w 326349"/>
                <a:gd name="connsiteY78" fmla="*/ 449972 h 711986"/>
                <a:gd name="connsiteX79" fmla="*/ 267290 w 326349"/>
                <a:gd name="connsiteY79" fmla="*/ 444359 h 711986"/>
                <a:gd name="connsiteX80" fmla="*/ 260455 w 326349"/>
                <a:gd name="connsiteY80" fmla="*/ 397558 h 711986"/>
                <a:gd name="connsiteX81" fmla="*/ 260455 w 326349"/>
                <a:gd name="connsiteY81" fmla="*/ 389953 h 711986"/>
                <a:gd name="connsiteX82" fmla="*/ 263804 w 326349"/>
                <a:gd name="connsiteY82" fmla="*/ 370309 h 711986"/>
                <a:gd name="connsiteX83" fmla="*/ 268648 w 326349"/>
                <a:gd name="connsiteY83" fmla="*/ 345233 h 711986"/>
                <a:gd name="connsiteX84" fmla="*/ 270005 w 326349"/>
                <a:gd name="connsiteY84" fmla="*/ 332243 h 711986"/>
                <a:gd name="connsiteX85" fmla="*/ 276523 w 326349"/>
                <a:gd name="connsiteY85" fmla="*/ 294493 h 711986"/>
                <a:gd name="connsiteX86" fmla="*/ 280642 w 326349"/>
                <a:gd name="connsiteY86" fmla="*/ 272586 h 711986"/>
                <a:gd name="connsiteX87" fmla="*/ 303908 w 326349"/>
                <a:gd name="connsiteY87" fmla="*/ 195639 h 711986"/>
                <a:gd name="connsiteX88" fmla="*/ 326268 w 326349"/>
                <a:gd name="connsiteY88" fmla="*/ 165494 h 711986"/>
                <a:gd name="connsiteX89" fmla="*/ 319931 w 326349"/>
                <a:gd name="connsiteY89" fmla="*/ 159383 h 71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6349" h="711986">
                  <a:moveTo>
                    <a:pt x="319931" y="159383"/>
                  </a:moveTo>
                  <a:cubicBezTo>
                    <a:pt x="312806" y="156699"/>
                    <a:pt x="307940" y="150059"/>
                    <a:pt x="307529" y="142455"/>
                  </a:cubicBezTo>
                  <a:cubicBezTo>
                    <a:pt x="307175" y="139101"/>
                    <a:pt x="305555" y="136009"/>
                    <a:pt x="303002" y="133809"/>
                  </a:cubicBezTo>
                  <a:cubicBezTo>
                    <a:pt x="301228" y="132239"/>
                    <a:pt x="299811" y="130311"/>
                    <a:pt x="298838" y="128152"/>
                  </a:cubicBezTo>
                  <a:cubicBezTo>
                    <a:pt x="298141" y="125784"/>
                    <a:pt x="296502" y="123806"/>
                    <a:pt x="294312" y="122675"/>
                  </a:cubicBezTo>
                  <a:cubicBezTo>
                    <a:pt x="292818" y="122154"/>
                    <a:pt x="291175" y="122285"/>
                    <a:pt x="289786" y="123037"/>
                  </a:cubicBezTo>
                  <a:cubicBezTo>
                    <a:pt x="286567" y="125309"/>
                    <a:pt x="283906" y="128283"/>
                    <a:pt x="282000" y="131727"/>
                  </a:cubicBezTo>
                  <a:cubicBezTo>
                    <a:pt x="280090" y="134801"/>
                    <a:pt x="277777" y="137598"/>
                    <a:pt x="275120" y="140056"/>
                  </a:cubicBezTo>
                  <a:cubicBezTo>
                    <a:pt x="273509" y="141468"/>
                    <a:pt x="272119" y="143115"/>
                    <a:pt x="271001" y="144944"/>
                  </a:cubicBezTo>
                  <a:cubicBezTo>
                    <a:pt x="268829" y="148112"/>
                    <a:pt x="266475" y="151734"/>
                    <a:pt x="261315" y="151417"/>
                  </a:cubicBezTo>
                  <a:cubicBezTo>
                    <a:pt x="253439" y="151009"/>
                    <a:pt x="252806" y="143903"/>
                    <a:pt x="252534" y="140870"/>
                  </a:cubicBezTo>
                  <a:cubicBezTo>
                    <a:pt x="252543" y="137145"/>
                    <a:pt x="249528" y="134117"/>
                    <a:pt x="245803" y="134113"/>
                  </a:cubicBezTo>
                  <a:cubicBezTo>
                    <a:pt x="245649" y="134113"/>
                    <a:pt x="245491" y="134117"/>
                    <a:pt x="245337" y="134126"/>
                  </a:cubicBezTo>
                  <a:cubicBezTo>
                    <a:pt x="242481" y="134466"/>
                    <a:pt x="239675" y="135118"/>
                    <a:pt x="236963" y="136073"/>
                  </a:cubicBezTo>
                  <a:cubicBezTo>
                    <a:pt x="231170" y="137747"/>
                    <a:pt x="224652" y="139694"/>
                    <a:pt x="219854" y="137521"/>
                  </a:cubicBezTo>
                  <a:cubicBezTo>
                    <a:pt x="212707" y="135385"/>
                    <a:pt x="208086" y="128468"/>
                    <a:pt x="208855" y="121045"/>
                  </a:cubicBezTo>
                  <a:cubicBezTo>
                    <a:pt x="208855" y="120095"/>
                    <a:pt x="208855" y="119190"/>
                    <a:pt x="208855" y="118284"/>
                  </a:cubicBezTo>
                  <a:cubicBezTo>
                    <a:pt x="209308" y="112219"/>
                    <a:pt x="209715" y="106516"/>
                    <a:pt x="217908" y="103302"/>
                  </a:cubicBezTo>
                  <a:cubicBezTo>
                    <a:pt x="220827" y="102275"/>
                    <a:pt x="223873" y="101650"/>
                    <a:pt x="226960" y="101446"/>
                  </a:cubicBezTo>
                  <a:cubicBezTo>
                    <a:pt x="231487" y="100948"/>
                    <a:pt x="233704" y="100677"/>
                    <a:pt x="235334" y="96377"/>
                  </a:cubicBezTo>
                  <a:cubicBezTo>
                    <a:pt x="236189" y="94186"/>
                    <a:pt x="236026" y="91733"/>
                    <a:pt x="234881" y="89678"/>
                  </a:cubicBezTo>
                  <a:cubicBezTo>
                    <a:pt x="233193" y="87148"/>
                    <a:pt x="230477" y="85496"/>
                    <a:pt x="227458" y="85152"/>
                  </a:cubicBezTo>
                  <a:cubicBezTo>
                    <a:pt x="220035" y="83749"/>
                    <a:pt x="208764" y="81621"/>
                    <a:pt x="204827" y="89678"/>
                  </a:cubicBezTo>
                  <a:lnTo>
                    <a:pt x="203921" y="91488"/>
                  </a:lnTo>
                  <a:cubicBezTo>
                    <a:pt x="199667" y="99772"/>
                    <a:pt x="195684" y="107602"/>
                    <a:pt x="184685" y="108326"/>
                  </a:cubicBezTo>
                  <a:cubicBezTo>
                    <a:pt x="179783" y="108774"/>
                    <a:pt x="174939" y="107018"/>
                    <a:pt x="171468" y="103528"/>
                  </a:cubicBezTo>
                  <a:cubicBezTo>
                    <a:pt x="166403" y="97517"/>
                    <a:pt x="164194" y="89610"/>
                    <a:pt x="165403" y="81848"/>
                  </a:cubicBezTo>
                  <a:cubicBezTo>
                    <a:pt x="166715" y="67590"/>
                    <a:pt x="169250" y="65689"/>
                    <a:pt x="176809" y="63425"/>
                  </a:cubicBezTo>
                  <a:cubicBezTo>
                    <a:pt x="178995" y="62891"/>
                    <a:pt x="180665" y="61117"/>
                    <a:pt x="181064" y="58899"/>
                  </a:cubicBezTo>
                  <a:cubicBezTo>
                    <a:pt x="181281" y="56029"/>
                    <a:pt x="179742" y="53314"/>
                    <a:pt x="177171" y="52019"/>
                  </a:cubicBezTo>
                  <a:cubicBezTo>
                    <a:pt x="171219" y="48312"/>
                    <a:pt x="163823" y="47769"/>
                    <a:pt x="157391" y="50571"/>
                  </a:cubicBezTo>
                  <a:cubicBezTo>
                    <a:pt x="150737" y="53513"/>
                    <a:pt x="133718" y="55097"/>
                    <a:pt x="127925" y="49122"/>
                  </a:cubicBezTo>
                  <a:cubicBezTo>
                    <a:pt x="121271" y="42469"/>
                    <a:pt x="126657" y="36268"/>
                    <a:pt x="128966" y="33642"/>
                  </a:cubicBezTo>
                  <a:cubicBezTo>
                    <a:pt x="131274" y="31017"/>
                    <a:pt x="130686" y="20063"/>
                    <a:pt x="126612" y="14903"/>
                  </a:cubicBezTo>
                  <a:cubicBezTo>
                    <a:pt x="124258" y="12559"/>
                    <a:pt x="121592" y="10549"/>
                    <a:pt x="118691" y="8928"/>
                  </a:cubicBezTo>
                  <a:cubicBezTo>
                    <a:pt x="114414" y="6643"/>
                    <a:pt x="110607" y="3574"/>
                    <a:pt x="107466" y="-124"/>
                  </a:cubicBezTo>
                  <a:cubicBezTo>
                    <a:pt x="104614" y="8340"/>
                    <a:pt x="95788" y="36992"/>
                    <a:pt x="97101" y="61117"/>
                  </a:cubicBezTo>
                  <a:cubicBezTo>
                    <a:pt x="98567" y="81861"/>
                    <a:pt x="101505" y="102478"/>
                    <a:pt x="105882" y="122811"/>
                  </a:cubicBezTo>
                  <a:cubicBezTo>
                    <a:pt x="106787" y="127608"/>
                    <a:pt x="107692" y="131863"/>
                    <a:pt x="108416" y="136163"/>
                  </a:cubicBezTo>
                  <a:cubicBezTo>
                    <a:pt x="108824" y="138517"/>
                    <a:pt x="109322" y="141142"/>
                    <a:pt x="109865" y="144084"/>
                  </a:cubicBezTo>
                  <a:cubicBezTo>
                    <a:pt x="110589" y="147886"/>
                    <a:pt x="111404" y="152277"/>
                    <a:pt x="112218" y="156894"/>
                  </a:cubicBezTo>
                  <a:cubicBezTo>
                    <a:pt x="113083" y="157192"/>
                    <a:pt x="113603" y="158075"/>
                    <a:pt x="113440" y="158976"/>
                  </a:cubicBezTo>
                  <a:cubicBezTo>
                    <a:pt x="113314" y="159351"/>
                    <a:pt x="113074" y="159682"/>
                    <a:pt x="112762" y="159926"/>
                  </a:cubicBezTo>
                  <a:cubicBezTo>
                    <a:pt x="116337" y="180747"/>
                    <a:pt x="119642" y="207453"/>
                    <a:pt x="115523" y="229677"/>
                  </a:cubicBezTo>
                  <a:cubicBezTo>
                    <a:pt x="110218" y="256314"/>
                    <a:pt x="102645" y="282449"/>
                    <a:pt x="92891" y="307801"/>
                  </a:cubicBezTo>
                  <a:cubicBezTo>
                    <a:pt x="92620" y="308344"/>
                    <a:pt x="91035" y="312734"/>
                    <a:pt x="90990" y="312734"/>
                  </a:cubicBezTo>
                  <a:cubicBezTo>
                    <a:pt x="89044" y="317668"/>
                    <a:pt x="87143" y="322421"/>
                    <a:pt x="85332" y="326630"/>
                  </a:cubicBezTo>
                  <a:cubicBezTo>
                    <a:pt x="78905" y="341567"/>
                    <a:pt x="68042" y="363972"/>
                    <a:pt x="57495" y="385472"/>
                  </a:cubicBezTo>
                  <a:cubicBezTo>
                    <a:pt x="49122" y="402672"/>
                    <a:pt x="41201" y="418967"/>
                    <a:pt x="35316" y="431821"/>
                  </a:cubicBezTo>
                  <a:cubicBezTo>
                    <a:pt x="31786" y="439652"/>
                    <a:pt x="22598" y="460745"/>
                    <a:pt x="15446" y="478533"/>
                  </a:cubicBezTo>
                  <a:lnTo>
                    <a:pt x="15446" y="478533"/>
                  </a:lnTo>
                  <a:lnTo>
                    <a:pt x="14993" y="479755"/>
                  </a:lnTo>
                  <a:cubicBezTo>
                    <a:pt x="14925" y="479923"/>
                    <a:pt x="14853" y="480090"/>
                    <a:pt x="14767" y="480253"/>
                  </a:cubicBezTo>
                  <a:lnTo>
                    <a:pt x="14767" y="480253"/>
                  </a:lnTo>
                  <a:cubicBezTo>
                    <a:pt x="7525" y="498856"/>
                    <a:pt x="1188" y="517731"/>
                    <a:pt x="238" y="528368"/>
                  </a:cubicBezTo>
                  <a:cubicBezTo>
                    <a:pt x="-1437" y="547650"/>
                    <a:pt x="3451" y="561727"/>
                    <a:pt x="15582" y="572590"/>
                  </a:cubicBezTo>
                  <a:cubicBezTo>
                    <a:pt x="19882" y="576482"/>
                    <a:pt x="25087" y="581642"/>
                    <a:pt x="31107" y="587346"/>
                  </a:cubicBezTo>
                  <a:cubicBezTo>
                    <a:pt x="42332" y="598163"/>
                    <a:pt x="56273" y="611607"/>
                    <a:pt x="69218" y="622108"/>
                  </a:cubicBezTo>
                  <a:cubicBezTo>
                    <a:pt x="81290" y="632328"/>
                    <a:pt x="92792" y="643209"/>
                    <a:pt x="103664" y="654697"/>
                  </a:cubicBezTo>
                  <a:cubicBezTo>
                    <a:pt x="112083" y="663207"/>
                    <a:pt x="120004" y="671218"/>
                    <a:pt x="126838" y="677329"/>
                  </a:cubicBezTo>
                  <a:cubicBezTo>
                    <a:pt x="144400" y="692582"/>
                    <a:pt x="154494" y="696746"/>
                    <a:pt x="160559" y="698602"/>
                  </a:cubicBezTo>
                  <a:cubicBezTo>
                    <a:pt x="163565" y="699417"/>
                    <a:pt x="165900" y="701789"/>
                    <a:pt x="166670" y="704803"/>
                  </a:cubicBezTo>
                  <a:cubicBezTo>
                    <a:pt x="167756" y="707610"/>
                    <a:pt x="168661" y="710008"/>
                    <a:pt x="176492" y="710687"/>
                  </a:cubicBezTo>
                  <a:cubicBezTo>
                    <a:pt x="188509" y="712254"/>
                    <a:pt x="200685" y="712254"/>
                    <a:pt x="212702" y="710687"/>
                  </a:cubicBezTo>
                  <a:cubicBezTo>
                    <a:pt x="225883" y="708705"/>
                    <a:pt x="239254" y="708279"/>
                    <a:pt x="252534" y="709420"/>
                  </a:cubicBezTo>
                  <a:cubicBezTo>
                    <a:pt x="248008" y="703174"/>
                    <a:pt x="247012" y="696475"/>
                    <a:pt x="248325" y="682760"/>
                  </a:cubicBezTo>
                  <a:cubicBezTo>
                    <a:pt x="248510" y="674463"/>
                    <a:pt x="247410" y="666189"/>
                    <a:pt x="245066" y="658227"/>
                  </a:cubicBezTo>
                  <a:cubicBezTo>
                    <a:pt x="242621" y="647772"/>
                    <a:pt x="240268" y="637950"/>
                    <a:pt x="243662" y="631070"/>
                  </a:cubicBezTo>
                  <a:cubicBezTo>
                    <a:pt x="245812" y="625941"/>
                    <a:pt x="250379" y="622221"/>
                    <a:pt x="255838" y="621157"/>
                  </a:cubicBezTo>
                  <a:cubicBezTo>
                    <a:pt x="258939" y="620541"/>
                    <a:pt x="261759" y="618957"/>
                    <a:pt x="263895" y="616631"/>
                  </a:cubicBezTo>
                  <a:lnTo>
                    <a:pt x="267788" y="612104"/>
                  </a:lnTo>
                  <a:cubicBezTo>
                    <a:pt x="273110" y="606777"/>
                    <a:pt x="277596" y="600671"/>
                    <a:pt x="281095" y="593999"/>
                  </a:cubicBezTo>
                  <a:cubicBezTo>
                    <a:pt x="282136" y="591872"/>
                    <a:pt x="282996" y="589473"/>
                    <a:pt x="283856" y="587527"/>
                  </a:cubicBezTo>
                  <a:cubicBezTo>
                    <a:pt x="284843" y="584879"/>
                    <a:pt x="285992" y="582294"/>
                    <a:pt x="287296" y="579786"/>
                  </a:cubicBezTo>
                  <a:cubicBezTo>
                    <a:pt x="287097" y="579615"/>
                    <a:pt x="286943" y="579397"/>
                    <a:pt x="286843" y="579153"/>
                  </a:cubicBezTo>
                  <a:cubicBezTo>
                    <a:pt x="283675" y="568833"/>
                    <a:pt x="287658" y="535383"/>
                    <a:pt x="289423" y="523344"/>
                  </a:cubicBezTo>
                  <a:cubicBezTo>
                    <a:pt x="291370" y="510489"/>
                    <a:pt x="287432" y="489396"/>
                    <a:pt x="278741" y="479665"/>
                  </a:cubicBezTo>
                  <a:cubicBezTo>
                    <a:pt x="271748" y="471549"/>
                    <a:pt x="267910" y="461184"/>
                    <a:pt x="267923" y="450470"/>
                  </a:cubicBezTo>
                  <a:lnTo>
                    <a:pt x="267923" y="449972"/>
                  </a:lnTo>
                  <a:cubicBezTo>
                    <a:pt x="268068" y="448080"/>
                    <a:pt x="267856" y="446174"/>
                    <a:pt x="267290" y="444359"/>
                  </a:cubicBezTo>
                  <a:cubicBezTo>
                    <a:pt x="264031" y="440150"/>
                    <a:pt x="260908" y="419238"/>
                    <a:pt x="260455" y="397558"/>
                  </a:cubicBezTo>
                  <a:cubicBezTo>
                    <a:pt x="260455" y="394751"/>
                    <a:pt x="260455" y="392126"/>
                    <a:pt x="260455" y="389953"/>
                  </a:cubicBezTo>
                  <a:cubicBezTo>
                    <a:pt x="260487" y="383268"/>
                    <a:pt x="261618" y="376628"/>
                    <a:pt x="263804" y="370309"/>
                  </a:cubicBezTo>
                  <a:cubicBezTo>
                    <a:pt x="266371" y="362162"/>
                    <a:pt x="267991" y="353747"/>
                    <a:pt x="268648" y="345233"/>
                  </a:cubicBezTo>
                  <a:cubicBezTo>
                    <a:pt x="268874" y="342517"/>
                    <a:pt x="269643" y="335411"/>
                    <a:pt x="270005" y="332243"/>
                  </a:cubicBezTo>
                  <a:cubicBezTo>
                    <a:pt x="271544" y="320384"/>
                    <a:pt x="273808" y="308525"/>
                    <a:pt x="276523" y="294493"/>
                  </a:cubicBezTo>
                  <a:cubicBezTo>
                    <a:pt x="277836" y="287704"/>
                    <a:pt x="279239" y="280507"/>
                    <a:pt x="280642" y="272586"/>
                  </a:cubicBezTo>
                  <a:cubicBezTo>
                    <a:pt x="285237" y="246084"/>
                    <a:pt x="293049" y="220244"/>
                    <a:pt x="303908" y="195639"/>
                  </a:cubicBezTo>
                  <a:cubicBezTo>
                    <a:pt x="309330" y="184233"/>
                    <a:pt x="316925" y="173994"/>
                    <a:pt x="326268" y="165494"/>
                  </a:cubicBezTo>
                  <a:cubicBezTo>
                    <a:pt x="324837" y="162850"/>
                    <a:pt x="322624" y="160718"/>
                    <a:pt x="319931" y="159383"/>
                  </a:cubicBezTo>
                  <a:close/>
                </a:path>
              </a:pathLst>
            </a:custGeom>
            <a:solidFill>
              <a:srgbClr val="70A8DA"/>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ihandsfigur: Form 10">
              <a:extLst>
                <a:ext uri="{FF2B5EF4-FFF2-40B4-BE49-F238E27FC236}">
                  <a16:creationId xmlns:a16="http://schemas.microsoft.com/office/drawing/2014/main" id="{E24EDB27-044F-D759-6BCF-F5DDB1DD36E3}"/>
                </a:ext>
              </a:extLst>
            </p:cNvPr>
            <p:cNvSpPr/>
            <p:nvPr/>
          </p:nvSpPr>
          <p:spPr>
            <a:xfrm>
              <a:off x="2031141" y="1965533"/>
              <a:ext cx="209320" cy="406915"/>
            </a:xfrm>
            <a:custGeom>
              <a:avLst/>
              <a:gdLst>
                <a:gd name="connsiteX0" fmla="*/ 205730 w 209320"/>
                <a:gd name="connsiteY0" fmla="*/ 309792 h 406915"/>
                <a:gd name="connsiteX1" fmla="*/ 199936 w 209320"/>
                <a:gd name="connsiteY1" fmla="*/ 299382 h 406915"/>
                <a:gd name="connsiteX2" fmla="*/ 196451 w 209320"/>
                <a:gd name="connsiteY2" fmla="*/ 292094 h 406915"/>
                <a:gd name="connsiteX3" fmla="*/ 190159 w 209320"/>
                <a:gd name="connsiteY3" fmla="*/ 272269 h 406915"/>
                <a:gd name="connsiteX4" fmla="*/ 188530 w 209320"/>
                <a:gd name="connsiteY4" fmla="*/ 261451 h 406915"/>
                <a:gd name="connsiteX5" fmla="*/ 187624 w 209320"/>
                <a:gd name="connsiteY5" fmla="*/ 250543 h 406915"/>
                <a:gd name="connsiteX6" fmla="*/ 186583 w 209320"/>
                <a:gd name="connsiteY6" fmla="*/ 243618 h 406915"/>
                <a:gd name="connsiteX7" fmla="*/ 182374 w 209320"/>
                <a:gd name="connsiteY7" fmla="*/ 243256 h 406915"/>
                <a:gd name="connsiteX8" fmla="*/ 175268 w 209320"/>
                <a:gd name="connsiteY8" fmla="*/ 242486 h 406915"/>
                <a:gd name="connsiteX9" fmla="*/ 169157 w 209320"/>
                <a:gd name="connsiteY9" fmla="*/ 242486 h 406915"/>
                <a:gd name="connsiteX10" fmla="*/ 160105 w 209320"/>
                <a:gd name="connsiteY10" fmla="*/ 242215 h 406915"/>
                <a:gd name="connsiteX11" fmla="*/ 155307 w 209320"/>
                <a:gd name="connsiteY11" fmla="*/ 240856 h 406915"/>
                <a:gd name="connsiteX12" fmla="*/ 149649 w 209320"/>
                <a:gd name="connsiteY12" fmla="*/ 241445 h 406915"/>
                <a:gd name="connsiteX13" fmla="*/ 139238 w 209320"/>
                <a:gd name="connsiteY13" fmla="*/ 238729 h 406915"/>
                <a:gd name="connsiteX14" fmla="*/ 138424 w 209320"/>
                <a:gd name="connsiteY14" fmla="*/ 229269 h 406915"/>
                <a:gd name="connsiteX15" fmla="*/ 138740 w 209320"/>
                <a:gd name="connsiteY15" fmla="*/ 225196 h 406915"/>
                <a:gd name="connsiteX16" fmla="*/ 136794 w 209320"/>
                <a:gd name="connsiteY16" fmla="*/ 222434 h 406915"/>
                <a:gd name="connsiteX17" fmla="*/ 133671 w 209320"/>
                <a:gd name="connsiteY17" fmla="*/ 215736 h 406915"/>
                <a:gd name="connsiteX18" fmla="*/ 128466 w 209320"/>
                <a:gd name="connsiteY18" fmla="*/ 209444 h 406915"/>
                <a:gd name="connsiteX19" fmla="*/ 126700 w 209320"/>
                <a:gd name="connsiteY19" fmla="*/ 209444 h 406915"/>
                <a:gd name="connsiteX20" fmla="*/ 118281 w 209320"/>
                <a:gd name="connsiteY20" fmla="*/ 203650 h 406915"/>
                <a:gd name="connsiteX21" fmla="*/ 117965 w 209320"/>
                <a:gd name="connsiteY21" fmla="*/ 195231 h 406915"/>
                <a:gd name="connsiteX22" fmla="*/ 117965 w 209320"/>
                <a:gd name="connsiteY22" fmla="*/ 185274 h 406915"/>
                <a:gd name="connsiteX23" fmla="*/ 118372 w 209320"/>
                <a:gd name="connsiteY23" fmla="*/ 174501 h 406915"/>
                <a:gd name="connsiteX24" fmla="*/ 117195 w 209320"/>
                <a:gd name="connsiteY24" fmla="*/ 160605 h 406915"/>
                <a:gd name="connsiteX25" fmla="*/ 92889 w 209320"/>
                <a:gd name="connsiteY25" fmla="*/ 149923 h 406915"/>
                <a:gd name="connsiteX26" fmla="*/ 93704 w 209320"/>
                <a:gd name="connsiteY26" fmla="*/ 149154 h 406915"/>
                <a:gd name="connsiteX27" fmla="*/ 94880 w 209320"/>
                <a:gd name="connsiteY27" fmla="*/ 148656 h 406915"/>
                <a:gd name="connsiteX28" fmla="*/ 95197 w 209320"/>
                <a:gd name="connsiteY28" fmla="*/ 148248 h 406915"/>
                <a:gd name="connsiteX29" fmla="*/ 114434 w 209320"/>
                <a:gd name="connsiteY29" fmla="*/ 133447 h 406915"/>
                <a:gd name="connsiteX30" fmla="*/ 114887 w 209320"/>
                <a:gd name="connsiteY30" fmla="*/ 133176 h 406915"/>
                <a:gd name="connsiteX31" fmla="*/ 129869 w 209320"/>
                <a:gd name="connsiteY31" fmla="*/ 121543 h 406915"/>
                <a:gd name="connsiteX32" fmla="*/ 122808 w 209320"/>
                <a:gd name="connsiteY32" fmla="*/ 109413 h 406915"/>
                <a:gd name="connsiteX33" fmla="*/ 111401 w 209320"/>
                <a:gd name="connsiteY33" fmla="*/ 98685 h 406915"/>
                <a:gd name="connsiteX34" fmla="*/ 100991 w 209320"/>
                <a:gd name="connsiteY34" fmla="*/ 79403 h 406915"/>
                <a:gd name="connsiteX35" fmla="*/ 90671 w 209320"/>
                <a:gd name="connsiteY35" fmla="*/ 74877 h 406915"/>
                <a:gd name="connsiteX36" fmla="*/ 82297 w 209320"/>
                <a:gd name="connsiteY36" fmla="*/ 70848 h 406915"/>
                <a:gd name="connsiteX37" fmla="*/ 84330 w 209320"/>
                <a:gd name="connsiteY37" fmla="*/ 58211 h 406915"/>
                <a:gd name="connsiteX38" fmla="*/ 85239 w 209320"/>
                <a:gd name="connsiteY38" fmla="*/ 57632 h 406915"/>
                <a:gd name="connsiteX39" fmla="*/ 86280 w 209320"/>
                <a:gd name="connsiteY39" fmla="*/ 55640 h 406915"/>
                <a:gd name="connsiteX40" fmla="*/ 82840 w 209320"/>
                <a:gd name="connsiteY40" fmla="*/ 50525 h 406915"/>
                <a:gd name="connsiteX41" fmla="*/ 73788 w 209320"/>
                <a:gd name="connsiteY41" fmla="*/ 39753 h 406915"/>
                <a:gd name="connsiteX42" fmla="*/ 68899 w 209320"/>
                <a:gd name="connsiteY42" fmla="*/ 32873 h 406915"/>
                <a:gd name="connsiteX43" fmla="*/ 67994 w 209320"/>
                <a:gd name="connsiteY43" fmla="*/ 31696 h 406915"/>
                <a:gd name="connsiteX44" fmla="*/ 64464 w 209320"/>
                <a:gd name="connsiteY44" fmla="*/ 14768 h 406915"/>
                <a:gd name="connsiteX45" fmla="*/ 67179 w 209320"/>
                <a:gd name="connsiteY45" fmla="*/ 3361 h 406915"/>
                <a:gd name="connsiteX46" fmla="*/ 64192 w 209320"/>
                <a:gd name="connsiteY46" fmla="*/ -124 h 406915"/>
                <a:gd name="connsiteX47" fmla="*/ 42964 w 209320"/>
                <a:gd name="connsiteY47" fmla="*/ 28573 h 406915"/>
                <a:gd name="connsiteX48" fmla="*/ 20015 w 209320"/>
                <a:gd name="connsiteY48" fmla="*/ 104524 h 406915"/>
                <a:gd name="connsiteX49" fmla="*/ 15896 w 209320"/>
                <a:gd name="connsiteY49" fmla="*/ 126432 h 406915"/>
                <a:gd name="connsiteX50" fmla="*/ 8111 w 209320"/>
                <a:gd name="connsiteY50" fmla="*/ 176764 h 406915"/>
                <a:gd name="connsiteX51" fmla="*/ 3087 w 209320"/>
                <a:gd name="connsiteY51" fmla="*/ 202609 h 406915"/>
                <a:gd name="connsiteX52" fmla="*/ -82 w 209320"/>
                <a:gd name="connsiteY52" fmla="*/ 221077 h 406915"/>
                <a:gd name="connsiteX53" fmla="*/ -82 w 209320"/>
                <a:gd name="connsiteY53" fmla="*/ 228771 h 406915"/>
                <a:gd name="connsiteX54" fmla="*/ 190 w 209320"/>
                <a:gd name="connsiteY54" fmla="*/ 240042 h 406915"/>
                <a:gd name="connsiteX55" fmla="*/ 190 w 209320"/>
                <a:gd name="connsiteY55" fmla="*/ 240042 h 406915"/>
                <a:gd name="connsiteX56" fmla="*/ 190 w 209320"/>
                <a:gd name="connsiteY56" fmla="*/ 240042 h 406915"/>
                <a:gd name="connsiteX57" fmla="*/ 190 w 209320"/>
                <a:gd name="connsiteY57" fmla="*/ 241716 h 406915"/>
                <a:gd name="connsiteX58" fmla="*/ 190 w 209320"/>
                <a:gd name="connsiteY58" fmla="*/ 241716 h 406915"/>
                <a:gd name="connsiteX59" fmla="*/ 3313 w 209320"/>
                <a:gd name="connsiteY59" fmla="*/ 269237 h 406915"/>
                <a:gd name="connsiteX60" fmla="*/ 7296 w 209320"/>
                <a:gd name="connsiteY60" fmla="*/ 281141 h 406915"/>
                <a:gd name="connsiteX61" fmla="*/ 7296 w 209320"/>
                <a:gd name="connsiteY61" fmla="*/ 281593 h 406915"/>
                <a:gd name="connsiteX62" fmla="*/ 17164 w 209320"/>
                <a:gd name="connsiteY62" fmla="*/ 308253 h 406915"/>
                <a:gd name="connsiteX63" fmla="*/ 28796 w 209320"/>
                <a:gd name="connsiteY63" fmla="*/ 355010 h 406915"/>
                <a:gd name="connsiteX64" fmla="*/ 25537 w 209320"/>
                <a:gd name="connsiteY64" fmla="*/ 406791 h 406915"/>
                <a:gd name="connsiteX65" fmla="*/ 34590 w 209320"/>
                <a:gd name="connsiteY65" fmla="*/ 399775 h 406915"/>
                <a:gd name="connsiteX66" fmla="*/ 65731 w 209320"/>
                <a:gd name="connsiteY66" fmla="*/ 390723 h 406915"/>
                <a:gd name="connsiteX67" fmla="*/ 70484 w 209320"/>
                <a:gd name="connsiteY67" fmla="*/ 389591 h 406915"/>
                <a:gd name="connsiteX68" fmla="*/ 97641 w 209320"/>
                <a:gd name="connsiteY68" fmla="*/ 376917 h 406915"/>
                <a:gd name="connsiteX69" fmla="*/ 117059 w 209320"/>
                <a:gd name="connsiteY69" fmla="*/ 356187 h 406915"/>
                <a:gd name="connsiteX70" fmla="*/ 119820 w 209320"/>
                <a:gd name="connsiteY70" fmla="*/ 353471 h 406915"/>
                <a:gd name="connsiteX71" fmla="*/ 123985 w 209320"/>
                <a:gd name="connsiteY71" fmla="*/ 341295 h 406915"/>
                <a:gd name="connsiteX72" fmla="*/ 122446 w 209320"/>
                <a:gd name="connsiteY72" fmla="*/ 338670 h 406915"/>
                <a:gd name="connsiteX73" fmla="*/ 119504 w 209320"/>
                <a:gd name="connsiteY73" fmla="*/ 328758 h 406915"/>
                <a:gd name="connsiteX74" fmla="*/ 124437 w 209320"/>
                <a:gd name="connsiteY74" fmla="*/ 323507 h 406915"/>
                <a:gd name="connsiteX75" fmla="*/ 134486 w 209320"/>
                <a:gd name="connsiteY75" fmla="*/ 325227 h 406915"/>
                <a:gd name="connsiteX76" fmla="*/ 142271 w 209320"/>
                <a:gd name="connsiteY76" fmla="*/ 330613 h 406915"/>
                <a:gd name="connsiteX77" fmla="*/ 153043 w 209320"/>
                <a:gd name="connsiteY77" fmla="*/ 336950 h 406915"/>
                <a:gd name="connsiteX78" fmla="*/ 160693 w 209320"/>
                <a:gd name="connsiteY78" fmla="*/ 334913 h 406915"/>
                <a:gd name="connsiteX79" fmla="*/ 168840 w 209320"/>
                <a:gd name="connsiteY79" fmla="*/ 331654 h 406915"/>
                <a:gd name="connsiteX80" fmla="*/ 192830 w 209320"/>
                <a:gd name="connsiteY80" fmla="*/ 324141 h 406915"/>
                <a:gd name="connsiteX81" fmla="*/ 194550 w 209320"/>
                <a:gd name="connsiteY81" fmla="*/ 323552 h 406915"/>
                <a:gd name="connsiteX82" fmla="*/ 201701 w 209320"/>
                <a:gd name="connsiteY82" fmla="*/ 321923 h 406915"/>
                <a:gd name="connsiteX83" fmla="*/ 209034 w 209320"/>
                <a:gd name="connsiteY83" fmla="*/ 318845 h 406915"/>
                <a:gd name="connsiteX84" fmla="*/ 205730 w 209320"/>
                <a:gd name="connsiteY84" fmla="*/ 309792 h 40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9320" h="406915">
                  <a:moveTo>
                    <a:pt x="205730" y="309792"/>
                  </a:moveTo>
                  <a:cubicBezTo>
                    <a:pt x="203543" y="306470"/>
                    <a:pt x="201606" y="302989"/>
                    <a:pt x="199936" y="299382"/>
                  </a:cubicBezTo>
                  <a:cubicBezTo>
                    <a:pt x="198759" y="296621"/>
                    <a:pt x="197582" y="294267"/>
                    <a:pt x="196451" y="292094"/>
                  </a:cubicBezTo>
                  <a:cubicBezTo>
                    <a:pt x="192893" y="286043"/>
                    <a:pt x="190743" y="279267"/>
                    <a:pt x="190159" y="272269"/>
                  </a:cubicBezTo>
                  <a:cubicBezTo>
                    <a:pt x="189874" y="268630"/>
                    <a:pt x="189331" y="265014"/>
                    <a:pt x="188530" y="261451"/>
                  </a:cubicBezTo>
                  <a:cubicBezTo>
                    <a:pt x="187620" y="257889"/>
                    <a:pt x="187312" y="254205"/>
                    <a:pt x="187624" y="250543"/>
                  </a:cubicBezTo>
                  <a:cubicBezTo>
                    <a:pt x="187896" y="246786"/>
                    <a:pt x="187624" y="244478"/>
                    <a:pt x="186583" y="243618"/>
                  </a:cubicBezTo>
                  <a:cubicBezTo>
                    <a:pt x="185542" y="242758"/>
                    <a:pt x="184501" y="242893"/>
                    <a:pt x="182374" y="243256"/>
                  </a:cubicBezTo>
                  <a:cubicBezTo>
                    <a:pt x="179980" y="243677"/>
                    <a:pt x="177517" y="243409"/>
                    <a:pt x="175268" y="242486"/>
                  </a:cubicBezTo>
                  <a:cubicBezTo>
                    <a:pt x="173317" y="241644"/>
                    <a:pt x="171108" y="241644"/>
                    <a:pt x="169157" y="242486"/>
                  </a:cubicBezTo>
                  <a:cubicBezTo>
                    <a:pt x="166265" y="243830"/>
                    <a:pt x="162911" y="243731"/>
                    <a:pt x="160105" y="242215"/>
                  </a:cubicBezTo>
                  <a:cubicBezTo>
                    <a:pt x="158593" y="241499"/>
                    <a:pt x="156968" y="241042"/>
                    <a:pt x="155307" y="240856"/>
                  </a:cubicBezTo>
                  <a:cubicBezTo>
                    <a:pt x="153401" y="240761"/>
                    <a:pt x="151491" y="240961"/>
                    <a:pt x="149649" y="241445"/>
                  </a:cubicBezTo>
                  <a:cubicBezTo>
                    <a:pt x="146254" y="242215"/>
                    <a:pt x="141999" y="243120"/>
                    <a:pt x="139238" y="238729"/>
                  </a:cubicBezTo>
                  <a:cubicBezTo>
                    <a:pt x="137532" y="235869"/>
                    <a:pt x="137229" y="232379"/>
                    <a:pt x="138424" y="229269"/>
                  </a:cubicBezTo>
                  <a:cubicBezTo>
                    <a:pt x="138917" y="227970"/>
                    <a:pt x="139030" y="226553"/>
                    <a:pt x="138740" y="225196"/>
                  </a:cubicBezTo>
                  <a:cubicBezTo>
                    <a:pt x="138347" y="224118"/>
                    <a:pt x="137672" y="223168"/>
                    <a:pt x="136794" y="222434"/>
                  </a:cubicBezTo>
                  <a:cubicBezTo>
                    <a:pt x="134870" y="220733"/>
                    <a:pt x="133739" y="218306"/>
                    <a:pt x="133671" y="215736"/>
                  </a:cubicBezTo>
                  <a:cubicBezTo>
                    <a:pt x="133354" y="211979"/>
                    <a:pt x="131543" y="209761"/>
                    <a:pt x="128466" y="209444"/>
                  </a:cubicBezTo>
                  <a:cubicBezTo>
                    <a:pt x="127877" y="209399"/>
                    <a:pt x="127289" y="209399"/>
                    <a:pt x="126700" y="209444"/>
                  </a:cubicBezTo>
                  <a:cubicBezTo>
                    <a:pt x="123849" y="209444"/>
                    <a:pt x="119504" y="209444"/>
                    <a:pt x="118281" y="203650"/>
                  </a:cubicBezTo>
                  <a:cubicBezTo>
                    <a:pt x="117770" y="200876"/>
                    <a:pt x="117661" y="198038"/>
                    <a:pt x="117965" y="195231"/>
                  </a:cubicBezTo>
                  <a:cubicBezTo>
                    <a:pt x="118218" y="191918"/>
                    <a:pt x="118218" y="188587"/>
                    <a:pt x="117965" y="185274"/>
                  </a:cubicBezTo>
                  <a:cubicBezTo>
                    <a:pt x="117811" y="181680"/>
                    <a:pt x="117946" y="178077"/>
                    <a:pt x="118372" y="174501"/>
                  </a:cubicBezTo>
                  <a:cubicBezTo>
                    <a:pt x="118915" y="168752"/>
                    <a:pt x="119458" y="162778"/>
                    <a:pt x="117195" y="160605"/>
                  </a:cubicBezTo>
                  <a:cubicBezTo>
                    <a:pt x="113891" y="157437"/>
                    <a:pt x="98411" y="151553"/>
                    <a:pt x="92889" y="149923"/>
                  </a:cubicBezTo>
                  <a:lnTo>
                    <a:pt x="93704" y="149154"/>
                  </a:lnTo>
                  <a:cubicBezTo>
                    <a:pt x="94029" y="148859"/>
                    <a:pt x="94441" y="148683"/>
                    <a:pt x="94880" y="148656"/>
                  </a:cubicBezTo>
                  <a:cubicBezTo>
                    <a:pt x="94962" y="148502"/>
                    <a:pt x="95066" y="148361"/>
                    <a:pt x="95197" y="148248"/>
                  </a:cubicBezTo>
                  <a:lnTo>
                    <a:pt x="114434" y="133447"/>
                  </a:lnTo>
                  <a:cubicBezTo>
                    <a:pt x="114556" y="133316"/>
                    <a:pt x="114715" y="133221"/>
                    <a:pt x="114887" y="133176"/>
                  </a:cubicBezTo>
                  <a:cubicBezTo>
                    <a:pt x="120364" y="131048"/>
                    <a:pt x="129280" y="125979"/>
                    <a:pt x="129869" y="121543"/>
                  </a:cubicBezTo>
                  <a:cubicBezTo>
                    <a:pt x="131046" y="112490"/>
                    <a:pt x="126384" y="110182"/>
                    <a:pt x="122808" y="109413"/>
                  </a:cubicBezTo>
                  <a:cubicBezTo>
                    <a:pt x="115385" y="107783"/>
                    <a:pt x="111809" y="106652"/>
                    <a:pt x="111401" y="98685"/>
                  </a:cubicBezTo>
                  <a:cubicBezTo>
                    <a:pt x="110537" y="91158"/>
                    <a:pt x="106812" y="84255"/>
                    <a:pt x="100991" y="79403"/>
                  </a:cubicBezTo>
                  <a:cubicBezTo>
                    <a:pt x="98035" y="76973"/>
                    <a:pt x="94464" y="75406"/>
                    <a:pt x="90671" y="74877"/>
                  </a:cubicBezTo>
                  <a:cubicBezTo>
                    <a:pt x="87462" y="74678"/>
                    <a:pt x="84456" y="73234"/>
                    <a:pt x="82297" y="70848"/>
                  </a:cubicBezTo>
                  <a:cubicBezTo>
                    <a:pt x="79369" y="66797"/>
                    <a:pt x="80279" y="61135"/>
                    <a:pt x="84330" y="58211"/>
                  </a:cubicBezTo>
                  <a:cubicBezTo>
                    <a:pt x="84624" y="57998"/>
                    <a:pt x="84927" y="57804"/>
                    <a:pt x="85239" y="57632"/>
                  </a:cubicBezTo>
                  <a:cubicBezTo>
                    <a:pt x="85900" y="57188"/>
                    <a:pt x="86294" y="56437"/>
                    <a:pt x="86280" y="55640"/>
                  </a:cubicBezTo>
                  <a:cubicBezTo>
                    <a:pt x="85936" y="53513"/>
                    <a:pt x="84678" y="51648"/>
                    <a:pt x="82840" y="50525"/>
                  </a:cubicBezTo>
                  <a:cubicBezTo>
                    <a:pt x="79278" y="47429"/>
                    <a:pt x="76228" y="43795"/>
                    <a:pt x="73788" y="39753"/>
                  </a:cubicBezTo>
                  <a:cubicBezTo>
                    <a:pt x="72385" y="37716"/>
                    <a:pt x="70800" y="35226"/>
                    <a:pt x="68899" y="32873"/>
                  </a:cubicBezTo>
                  <a:lnTo>
                    <a:pt x="67994" y="31696"/>
                  </a:lnTo>
                  <a:cubicBezTo>
                    <a:pt x="62472" y="24318"/>
                    <a:pt x="59439" y="20290"/>
                    <a:pt x="64464" y="14768"/>
                  </a:cubicBezTo>
                  <a:cubicBezTo>
                    <a:pt x="69488" y="9245"/>
                    <a:pt x="70619" y="6801"/>
                    <a:pt x="67179" y="3361"/>
                  </a:cubicBezTo>
                  <a:cubicBezTo>
                    <a:pt x="66089" y="2284"/>
                    <a:pt x="65088" y="1121"/>
                    <a:pt x="64192" y="-124"/>
                  </a:cubicBezTo>
                  <a:cubicBezTo>
                    <a:pt x="55379" y="8023"/>
                    <a:pt x="48178" y="17759"/>
                    <a:pt x="42964" y="28573"/>
                  </a:cubicBezTo>
                  <a:cubicBezTo>
                    <a:pt x="32286" y="52874"/>
                    <a:pt x="24582" y="78376"/>
                    <a:pt x="20015" y="104524"/>
                  </a:cubicBezTo>
                  <a:cubicBezTo>
                    <a:pt x="18612" y="112445"/>
                    <a:pt x="17209" y="119687"/>
                    <a:pt x="15896" y="126432"/>
                  </a:cubicBezTo>
                  <a:cubicBezTo>
                    <a:pt x="12316" y="143043"/>
                    <a:pt x="9718" y="159849"/>
                    <a:pt x="8111" y="176764"/>
                  </a:cubicBezTo>
                  <a:cubicBezTo>
                    <a:pt x="7401" y="185540"/>
                    <a:pt x="5712" y="194208"/>
                    <a:pt x="3087" y="202609"/>
                  </a:cubicBezTo>
                  <a:cubicBezTo>
                    <a:pt x="1009" y="208548"/>
                    <a:pt x="-59" y="214790"/>
                    <a:pt x="-82" y="221077"/>
                  </a:cubicBezTo>
                  <a:cubicBezTo>
                    <a:pt x="-82" y="223294"/>
                    <a:pt x="-82" y="225920"/>
                    <a:pt x="-82" y="228771"/>
                  </a:cubicBezTo>
                  <a:cubicBezTo>
                    <a:pt x="-82" y="231623"/>
                    <a:pt x="-82" y="235832"/>
                    <a:pt x="190" y="240042"/>
                  </a:cubicBezTo>
                  <a:lnTo>
                    <a:pt x="190" y="240042"/>
                  </a:lnTo>
                  <a:lnTo>
                    <a:pt x="190" y="240042"/>
                  </a:lnTo>
                  <a:cubicBezTo>
                    <a:pt x="190" y="240585"/>
                    <a:pt x="190" y="241173"/>
                    <a:pt x="190" y="241716"/>
                  </a:cubicBezTo>
                  <a:lnTo>
                    <a:pt x="190" y="241716"/>
                  </a:lnTo>
                  <a:cubicBezTo>
                    <a:pt x="688" y="252534"/>
                    <a:pt x="1684" y="267426"/>
                    <a:pt x="3313" y="269237"/>
                  </a:cubicBezTo>
                  <a:cubicBezTo>
                    <a:pt x="6382" y="272391"/>
                    <a:pt x="7849" y="276773"/>
                    <a:pt x="7296" y="281141"/>
                  </a:cubicBezTo>
                  <a:lnTo>
                    <a:pt x="7296" y="281593"/>
                  </a:lnTo>
                  <a:cubicBezTo>
                    <a:pt x="7351" y="291361"/>
                    <a:pt x="10845" y="300803"/>
                    <a:pt x="17164" y="308253"/>
                  </a:cubicBezTo>
                  <a:cubicBezTo>
                    <a:pt x="27574" y="319886"/>
                    <a:pt x="30743" y="342880"/>
                    <a:pt x="28796" y="355010"/>
                  </a:cubicBezTo>
                  <a:cubicBezTo>
                    <a:pt x="26533" y="370128"/>
                    <a:pt x="23863" y="396109"/>
                    <a:pt x="25537" y="406791"/>
                  </a:cubicBezTo>
                  <a:cubicBezTo>
                    <a:pt x="27841" y="403654"/>
                    <a:pt x="30978" y="401224"/>
                    <a:pt x="34590" y="399775"/>
                  </a:cubicBezTo>
                  <a:cubicBezTo>
                    <a:pt x="44724" y="395964"/>
                    <a:pt x="55135" y="392936"/>
                    <a:pt x="65731" y="390723"/>
                  </a:cubicBezTo>
                  <a:lnTo>
                    <a:pt x="70484" y="389591"/>
                  </a:lnTo>
                  <a:cubicBezTo>
                    <a:pt x="80622" y="387192"/>
                    <a:pt x="91124" y="384748"/>
                    <a:pt x="97641" y="376917"/>
                  </a:cubicBezTo>
                  <a:cubicBezTo>
                    <a:pt x="104159" y="369087"/>
                    <a:pt x="111220" y="362116"/>
                    <a:pt x="117059" y="356187"/>
                  </a:cubicBezTo>
                  <a:lnTo>
                    <a:pt x="119820" y="353471"/>
                  </a:lnTo>
                  <a:cubicBezTo>
                    <a:pt x="126112" y="347134"/>
                    <a:pt x="125931" y="344826"/>
                    <a:pt x="123985" y="341295"/>
                  </a:cubicBezTo>
                  <a:cubicBezTo>
                    <a:pt x="123487" y="340390"/>
                    <a:pt x="122943" y="339485"/>
                    <a:pt x="122446" y="338670"/>
                  </a:cubicBezTo>
                  <a:cubicBezTo>
                    <a:pt x="120318" y="335049"/>
                    <a:pt x="118508" y="331971"/>
                    <a:pt x="119504" y="328758"/>
                  </a:cubicBezTo>
                  <a:cubicBezTo>
                    <a:pt x="120282" y="326359"/>
                    <a:pt x="122093" y="324435"/>
                    <a:pt x="124437" y="323507"/>
                  </a:cubicBezTo>
                  <a:cubicBezTo>
                    <a:pt x="127868" y="322448"/>
                    <a:pt x="131602" y="323086"/>
                    <a:pt x="134486" y="325227"/>
                  </a:cubicBezTo>
                  <a:cubicBezTo>
                    <a:pt x="137156" y="326902"/>
                    <a:pt x="139736" y="328758"/>
                    <a:pt x="142271" y="330613"/>
                  </a:cubicBezTo>
                  <a:cubicBezTo>
                    <a:pt x="145435" y="333379"/>
                    <a:pt x="149087" y="335529"/>
                    <a:pt x="153043" y="336950"/>
                  </a:cubicBezTo>
                  <a:cubicBezTo>
                    <a:pt x="155746" y="337113"/>
                    <a:pt x="158430" y="336402"/>
                    <a:pt x="160693" y="334913"/>
                  </a:cubicBezTo>
                  <a:cubicBezTo>
                    <a:pt x="163291" y="333551"/>
                    <a:pt x="166020" y="332460"/>
                    <a:pt x="168840" y="331654"/>
                  </a:cubicBezTo>
                  <a:cubicBezTo>
                    <a:pt x="175901" y="329708"/>
                    <a:pt x="185678" y="326494"/>
                    <a:pt x="192830" y="324141"/>
                  </a:cubicBezTo>
                  <a:lnTo>
                    <a:pt x="194550" y="323552"/>
                  </a:lnTo>
                  <a:cubicBezTo>
                    <a:pt x="196894" y="322855"/>
                    <a:pt x="199284" y="322312"/>
                    <a:pt x="201701" y="321923"/>
                  </a:cubicBezTo>
                  <a:cubicBezTo>
                    <a:pt x="205865" y="321198"/>
                    <a:pt x="208219" y="320701"/>
                    <a:pt x="209034" y="318845"/>
                  </a:cubicBezTo>
                  <a:cubicBezTo>
                    <a:pt x="209849" y="316989"/>
                    <a:pt x="208129" y="313549"/>
                    <a:pt x="205730" y="309792"/>
                  </a:cubicBezTo>
                  <a:close/>
                </a:path>
              </a:pathLst>
            </a:custGeom>
            <a:solidFill>
              <a:srgbClr val="9DC3E6"/>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ihandsfigur: Form 11">
              <a:extLst>
                <a:ext uri="{FF2B5EF4-FFF2-40B4-BE49-F238E27FC236}">
                  <a16:creationId xmlns:a16="http://schemas.microsoft.com/office/drawing/2014/main" id="{5AEAD40C-FE2E-C85E-9048-1EF5A177A0C6}"/>
                </a:ext>
              </a:extLst>
            </p:cNvPr>
            <p:cNvSpPr/>
            <p:nvPr/>
          </p:nvSpPr>
          <p:spPr>
            <a:xfrm>
              <a:off x="2013035" y="2250509"/>
              <a:ext cx="520163" cy="311574"/>
            </a:xfrm>
            <a:custGeom>
              <a:avLst/>
              <a:gdLst>
                <a:gd name="connsiteX0" fmla="*/ 492698 w 520163"/>
                <a:gd name="connsiteY0" fmla="*/ 27034 h 311574"/>
                <a:gd name="connsiteX1" fmla="*/ 490208 w 520163"/>
                <a:gd name="connsiteY1" fmla="*/ 27034 h 311574"/>
                <a:gd name="connsiteX2" fmla="*/ 484551 w 520163"/>
                <a:gd name="connsiteY2" fmla="*/ 23775 h 311574"/>
                <a:gd name="connsiteX3" fmla="*/ 477490 w 520163"/>
                <a:gd name="connsiteY3" fmla="*/ 21602 h 311574"/>
                <a:gd name="connsiteX4" fmla="*/ 476041 w 520163"/>
                <a:gd name="connsiteY4" fmla="*/ 19791 h 311574"/>
                <a:gd name="connsiteX5" fmla="*/ 476041 w 520163"/>
                <a:gd name="connsiteY5" fmla="*/ 15265 h 311574"/>
                <a:gd name="connsiteX6" fmla="*/ 440781 w 520163"/>
                <a:gd name="connsiteY6" fmla="*/ 15582 h 311574"/>
                <a:gd name="connsiteX7" fmla="*/ 440781 w 520163"/>
                <a:gd name="connsiteY7" fmla="*/ 15582 h 311574"/>
                <a:gd name="connsiteX8" fmla="*/ 439514 w 520163"/>
                <a:gd name="connsiteY8" fmla="*/ 15084 h 311574"/>
                <a:gd name="connsiteX9" fmla="*/ 428651 w 520163"/>
                <a:gd name="connsiteY9" fmla="*/ 5126 h 311574"/>
                <a:gd name="connsiteX10" fmla="*/ 375331 w 520163"/>
                <a:gd name="connsiteY10" fmla="*/ 5126 h 311574"/>
                <a:gd name="connsiteX11" fmla="*/ 354238 w 520163"/>
                <a:gd name="connsiteY11" fmla="*/ 23820 h 311574"/>
                <a:gd name="connsiteX12" fmla="*/ 351731 w 520163"/>
                <a:gd name="connsiteY12" fmla="*/ 24598 h 311574"/>
                <a:gd name="connsiteX13" fmla="*/ 350753 w 520163"/>
                <a:gd name="connsiteY13" fmla="*/ 22734 h 311574"/>
                <a:gd name="connsiteX14" fmla="*/ 352699 w 520163"/>
                <a:gd name="connsiteY14" fmla="*/ -124 h 311574"/>
                <a:gd name="connsiteX15" fmla="*/ 291685 w 520163"/>
                <a:gd name="connsiteY15" fmla="*/ 20290 h 311574"/>
                <a:gd name="connsiteX16" fmla="*/ 231077 w 520163"/>
                <a:gd name="connsiteY16" fmla="*/ 39843 h 311574"/>
                <a:gd name="connsiteX17" fmla="*/ 228362 w 520163"/>
                <a:gd name="connsiteY17" fmla="*/ 37942 h 311574"/>
                <a:gd name="connsiteX18" fmla="*/ 220893 w 520163"/>
                <a:gd name="connsiteY18" fmla="*/ 40205 h 311574"/>
                <a:gd name="connsiteX19" fmla="*/ 214285 w 520163"/>
                <a:gd name="connsiteY19" fmla="*/ 41699 h 311574"/>
                <a:gd name="connsiteX20" fmla="*/ 212565 w 520163"/>
                <a:gd name="connsiteY20" fmla="*/ 42242 h 311574"/>
                <a:gd name="connsiteX21" fmla="*/ 188394 w 520163"/>
                <a:gd name="connsiteY21" fmla="*/ 49801 h 311574"/>
                <a:gd name="connsiteX22" fmla="*/ 180881 w 520163"/>
                <a:gd name="connsiteY22" fmla="*/ 52834 h 311574"/>
                <a:gd name="connsiteX23" fmla="*/ 170923 w 520163"/>
                <a:gd name="connsiteY23" fmla="*/ 55187 h 311574"/>
                <a:gd name="connsiteX24" fmla="*/ 158611 w 520163"/>
                <a:gd name="connsiteY24" fmla="*/ 48172 h 311574"/>
                <a:gd name="connsiteX25" fmla="*/ 151098 w 520163"/>
                <a:gd name="connsiteY25" fmla="*/ 43011 h 311574"/>
                <a:gd name="connsiteX26" fmla="*/ 144308 w 520163"/>
                <a:gd name="connsiteY26" fmla="*/ 41563 h 311574"/>
                <a:gd name="connsiteX27" fmla="*/ 141638 w 520163"/>
                <a:gd name="connsiteY27" fmla="*/ 44460 h 311574"/>
                <a:gd name="connsiteX28" fmla="*/ 144218 w 520163"/>
                <a:gd name="connsiteY28" fmla="*/ 51340 h 311574"/>
                <a:gd name="connsiteX29" fmla="*/ 145802 w 520163"/>
                <a:gd name="connsiteY29" fmla="*/ 54056 h 311574"/>
                <a:gd name="connsiteX30" fmla="*/ 141004 w 520163"/>
                <a:gd name="connsiteY30" fmla="*/ 70667 h 311574"/>
                <a:gd name="connsiteX31" fmla="*/ 138243 w 520163"/>
                <a:gd name="connsiteY31" fmla="*/ 73428 h 311574"/>
                <a:gd name="connsiteX32" fmla="*/ 119097 w 520163"/>
                <a:gd name="connsiteY32" fmla="*/ 93842 h 311574"/>
                <a:gd name="connsiteX33" fmla="*/ 89902 w 520163"/>
                <a:gd name="connsiteY33" fmla="*/ 107783 h 311574"/>
                <a:gd name="connsiteX34" fmla="*/ 85376 w 520163"/>
                <a:gd name="connsiteY34" fmla="*/ 108914 h 311574"/>
                <a:gd name="connsiteX35" fmla="*/ 54687 w 520163"/>
                <a:gd name="connsiteY35" fmla="*/ 117967 h 311574"/>
                <a:gd name="connsiteX36" fmla="*/ 41561 w 520163"/>
                <a:gd name="connsiteY36" fmla="*/ 134760 h 311574"/>
                <a:gd name="connsiteX37" fmla="*/ 38664 w 520163"/>
                <a:gd name="connsiteY37" fmla="*/ 141459 h 311574"/>
                <a:gd name="connsiteX38" fmla="*/ 24768 w 520163"/>
                <a:gd name="connsiteY38" fmla="*/ 160605 h 311574"/>
                <a:gd name="connsiteX39" fmla="*/ 20921 w 520163"/>
                <a:gd name="connsiteY39" fmla="*/ 165131 h 311574"/>
                <a:gd name="connsiteX40" fmla="*/ 11099 w 520163"/>
                <a:gd name="connsiteY40" fmla="*/ 170835 h 311574"/>
                <a:gd name="connsiteX41" fmla="*/ 1277 w 520163"/>
                <a:gd name="connsiteY41" fmla="*/ 178801 h 311574"/>
                <a:gd name="connsiteX42" fmla="*/ 2906 w 520163"/>
                <a:gd name="connsiteY42" fmla="*/ 203650 h 311574"/>
                <a:gd name="connsiteX43" fmla="*/ 6256 w 520163"/>
                <a:gd name="connsiteY43" fmla="*/ 229405 h 311574"/>
                <a:gd name="connsiteX44" fmla="*/ 14494 w 520163"/>
                <a:gd name="connsiteY44" fmla="*/ 258509 h 311574"/>
                <a:gd name="connsiteX45" fmla="*/ 28706 w 520163"/>
                <a:gd name="connsiteY45" fmla="*/ 296666 h 311574"/>
                <a:gd name="connsiteX46" fmla="*/ 31513 w 520163"/>
                <a:gd name="connsiteY46" fmla="*/ 306307 h 311574"/>
                <a:gd name="connsiteX47" fmla="*/ 33187 w 520163"/>
                <a:gd name="connsiteY47" fmla="*/ 305990 h 311574"/>
                <a:gd name="connsiteX48" fmla="*/ 67814 w 520163"/>
                <a:gd name="connsiteY48" fmla="*/ 311376 h 311574"/>
                <a:gd name="connsiteX49" fmla="*/ 100493 w 520163"/>
                <a:gd name="connsiteY49" fmla="*/ 301962 h 311574"/>
                <a:gd name="connsiteX50" fmla="*/ 102847 w 520163"/>
                <a:gd name="connsiteY50" fmla="*/ 302686 h 311574"/>
                <a:gd name="connsiteX51" fmla="*/ 105382 w 520163"/>
                <a:gd name="connsiteY51" fmla="*/ 306624 h 311574"/>
                <a:gd name="connsiteX52" fmla="*/ 139012 w 520163"/>
                <a:gd name="connsiteY52" fmla="*/ 293497 h 311574"/>
                <a:gd name="connsiteX53" fmla="*/ 138469 w 520163"/>
                <a:gd name="connsiteY53" fmla="*/ 290012 h 311574"/>
                <a:gd name="connsiteX54" fmla="*/ 153361 w 520163"/>
                <a:gd name="connsiteY54" fmla="*/ 276433 h 311574"/>
                <a:gd name="connsiteX55" fmla="*/ 154900 w 520163"/>
                <a:gd name="connsiteY55" fmla="*/ 276116 h 311574"/>
                <a:gd name="connsiteX56" fmla="*/ 161010 w 520163"/>
                <a:gd name="connsiteY56" fmla="*/ 277474 h 311574"/>
                <a:gd name="connsiteX57" fmla="*/ 162866 w 520163"/>
                <a:gd name="connsiteY57" fmla="*/ 259369 h 311574"/>
                <a:gd name="connsiteX58" fmla="*/ 183732 w 520163"/>
                <a:gd name="connsiteY58" fmla="*/ 235289 h 311574"/>
                <a:gd name="connsiteX59" fmla="*/ 217499 w 520163"/>
                <a:gd name="connsiteY59" fmla="*/ 207317 h 311574"/>
                <a:gd name="connsiteX60" fmla="*/ 224786 w 520163"/>
                <a:gd name="connsiteY60" fmla="*/ 166580 h 311574"/>
                <a:gd name="connsiteX61" fmla="*/ 225284 w 520163"/>
                <a:gd name="connsiteY61" fmla="*/ 165131 h 311574"/>
                <a:gd name="connsiteX62" fmla="*/ 226732 w 520163"/>
                <a:gd name="connsiteY62" fmla="*/ 164543 h 311574"/>
                <a:gd name="connsiteX63" fmla="*/ 243887 w 520163"/>
                <a:gd name="connsiteY63" fmla="*/ 164543 h 311574"/>
                <a:gd name="connsiteX64" fmla="*/ 244838 w 520163"/>
                <a:gd name="connsiteY64" fmla="*/ 164543 h 311574"/>
                <a:gd name="connsiteX65" fmla="*/ 252170 w 520163"/>
                <a:gd name="connsiteY65" fmla="*/ 164543 h 311574"/>
                <a:gd name="connsiteX66" fmla="*/ 293676 w 520163"/>
                <a:gd name="connsiteY66" fmla="*/ 151553 h 311574"/>
                <a:gd name="connsiteX67" fmla="*/ 304177 w 520163"/>
                <a:gd name="connsiteY67" fmla="*/ 148067 h 311574"/>
                <a:gd name="connsiteX68" fmla="*/ 308704 w 520163"/>
                <a:gd name="connsiteY68" fmla="*/ 146347 h 311574"/>
                <a:gd name="connsiteX69" fmla="*/ 385425 w 520163"/>
                <a:gd name="connsiteY69" fmla="*/ 129238 h 311574"/>
                <a:gd name="connsiteX70" fmla="*/ 446032 w 520163"/>
                <a:gd name="connsiteY70" fmla="*/ 104207 h 311574"/>
                <a:gd name="connsiteX71" fmla="*/ 514968 w 520163"/>
                <a:gd name="connsiteY71" fmla="*/ 32148 h 311574"/>
                <a:gd name="connsiteX72" fmla="*/ 520082 w 520163"/>
                <a:gd name="connsiteY72" fmla="*/ 21331 h 311574"/>
                <a:gd name="connsiteX73" fmla="*/ 505146 w 520163"/>
                <a:gd name="connsiteY73" fmla="*/ 14134 h 311574"/>
                <a:gd name="connsiteX74" fmla="*/ 492698 w 520163"/>
                <a:gd name="connsiteY74" fmla="*/ 27034 h 31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20163" h="311574">
                  <a:moveTo>
                    <a:pt x="492698" y="27034"/>
                  </a:moveTo>
                  <a:cubicBezTo>
                    <a:pt x="491992" y="27672"/>
                    <a:pt x="490915" y="27672"/>
                    <a:pt x="490208" y="27034"/>
                  </a:cubicBezTo>
                  <a:cubicBezTo>
                    <a:pt x="488448" y="25739"/>
                    <a:pt x="486551" y="24648"/>
                    <a:pt x="484551" y="23775"/>
                  </a:cubicBezTo>
                  <a:cubicBezTo>
                    <a:pt x="482251" y="22888"/>
                    <a:pt x="479893" y="22159"/>
                    <a:pt x="477490" y="21602"/>
                  </a:cubicBezTo>
                  <a:cubicBezTo>
                    <a:pt x="476652" y="21398"/>
                    <a:pt x="476059" y="20656"/>
                    <a:pt x="476041" y="19791"/>
                  </a:cubicBezTo>
                  <a:lnTo>
                    <a:pt x="476041" y="15265"/>
                  </a:lnTo>
                  <a:lnTo>
                    <a:pt x="440781" y="15582"/>
                  </a:lnTo>
                  <a:lnTo>
                    <a:pt x="440781" y="15582"/>
                  </a:lnTo>
                  <a:cubicBezTo>
                    <a:pt x="440311" y="15573"/>
                    <a:pt x="439862" y="15397"/>
                    <a:pt x="439514" y="15084"/>
                  </a:cubicBezTo>
                  <a:cubicBezTo>
                    <a:pt x="435757" y="11554"/>
                    <a:pt x="429511" y="5760"/>
                    <a:pt x="428651" y="5126"/>
                  </a:cubicBezTo>
                  <a:cubicBezTo>
                    <a:pt x="425935" y="4221"/>
                    <a:pt x="388593" y="-260"/>
                    <a:pt x="375331" y="5126"/>
                  </a:cubicBezTo>
                  <a:cubicBezTo>
                    <a:pt x="366600" y="9123"/>
                    <a:pt x="359258" y="15632"/>
                    <a:pt x="354238" y="23820"/>
                  </a:cubicBezTo>
                  <a:cubicBezTo>
                    <a:pt x="353763" y="24725"/>
                    <a:pt x="352641" y="25078"/>
                    <a:pt x="351731" y="24598"/>
                  </a:cubicBezTo>
                  <a:cubicBezTo>
                    <a:pt x="351052" y="24241"/>
                    <a:pt x="350662" y="23499"/>
                    <a:pt x="350753" y="22734"/>
                  </a:cubicBezTo>
                  <a:lnTo>
                    <a:pt x="352699" y="-124"/>
                  </a:lnTo>
                  <a:cubicBezTo>
                    <a:pt x="343285" y="3316"/>
                    <a:pt x="311963" y="14722"/>
                    <a:pt x="291685" y="20290"/>
                  </a:cubicBezTo>
                  <a:cubicBezTo>
                    <a:pt x="271407" y="25857"/>
                    <a:pt x="239723" y="36675"/>
                    <a:pt x="231077" y="39843"/>
                  </a:cubicBezTo>
                  <a:lnTo>
                    <a:pt x="228362" y="37942"/>
                  </a:lnTo>
                  <a:cubicBezTo>
                    <a:pt x="226325" y="39707"/>
                    <a:pt x="224107" y="39617"/>
                    <a:pt x="220893" y="40205"/>
                  </a:cubicBezTo>
                  <a:cubicBezTo>
                    <a:pt x="218653" y="40522"/>
                    <a:pt x="216444" y="41025"/>
                    <a:pt x="214285" y="41699"/>
                  </a:cubicBezTo>
                  <a:lnTo>
                    <a:pt x="212565" y="42242"/>
                  </a:lnTo>
                  <a:cubicBezTo>
                    <a:pt x="205368" y="44596"/>
                    <a:pt x="195546" y="47855"/>
                    <a:pt x="188394" y="49801"/>
                  </a:cubicBezTo>
                  <a:cubicBezTo>
                    <a:pt x="185796" y="50561"/>
                    <a:pt x="183280" y="51575"/>
                    <a:pt x="180881" y="52834"/>
                  </a:cubicBezTo>
                  <a:cubicBezTo>
                    <a:pt x="177930" y="54739"/>
                    <a:pt x="174413" y="55572"/>
                    <a:pt x="170923" y="55187"/>
                  </a:cubicBezTo>
                  <a:cubicBezTo>
                    <a:pt x="166388" y="53703"/>
                    <a:pt x="162201" y="51317"/>
                    <a:pt x="158611" y="48172"/>
                  </a:cubicBezTo>
                  <a:cubicBezTo>
                    <a:pt x="156167" y="46406"/>
                    <a:pt x="153632" y="44551"/>
                    <a:pt x="151098" y="43011"/>
                  </a:cubicBezTo>
                  <a:cubicBezTo>
                    <a:pt x="149165" y="41536"/>
                    <a:pt x="146675" y="41002"/>
                    <a:pt x="144308" y="41563"/>
                  </a:cubicBezTo>
                  <a:cubicBezTo>
                    <a:pt x="143023" y="42070"/>
                    <a:pt x="142040" y="43138"/>
                    <a:pt x="141638" y="44460"/>
                  </a:cubicBezTo>
                  <a:cubicBezTo>
                    <a:pt x="141094" y="46044"/>
                    <a:pt x="142498" y="48398"/>
                    <a:pt x="144218" y="51340"/>
                  </a:cubicBezTo>
                  <a:cubicBezTo>
                    <a:pt x="144761" y="52200"/>
                    <a:pt x="145259" y="53105"/>
                    <a:pt x="145802" y="54056"/>
                  </a:cubicBezTo>
                  <a:cubicBezTo>
                    <a:pt x="148925" y="59759"/>
                    <a:pt x="147748" y="63968"/>
                    <a:pt x="141004" y="70667"/>
                  </a:cubicBezTo>
                  <a:lnTo>
                    <a:pt x="138243" y="73428"/>
                  </a:lnTo>
                  <a:cubicBezTo>
                    <a:pt x="132359" y="79267"/>
                    <a:pt x="125705" y="85921"/>
                    <a:pt x="119097" y="93842"/>
                  </a:cubicBezTo>
                  <a:cubicBezTo>
                    <a:pt x="111764" y="102668"/>
                    <a:pt x="100675" y="105248"/>
                    <a:pt x="89902" y="107783"/>
                  </a:cubicBezTo>
                  <a:lnTo>
                    <a:pt x="85376" y="108914"/>
                  </a:lnTo>
                  <a:cubicBezTo>
                    <a:pt x="74933" y="111155"/>
                    <a:pt x="64672" y="114183"/>
                    <a:pt x="54687" y="117967"/>
                  </a:cubicBezTo>
                  <a:cubicBezTo>
                    <a:pt x="46947" y="121090"/>
                    <a:pt x="44458" y="127427"/>
                    <a:pt x="41561" y="134760"/>
                  </a:cubicBezTo>
                  <a:cubicBezTo>
                    <a:pt x="40656" y="136978"/>
                    <a:pt x="39750" y="139286"/>
                    <a:pt x="38664" y="141459"/>
                  </a:cubicBezTo>
                  <a:cubicBezTo>
                    <a:pt x="35016" y="148502"/>
                    <a:pt x="30331" y="154956"/>
                    <a:pt x="24768" y="160605"/>
                  </a:cubicBezTo>
                  <a:lnTo>
                    <a:pt x="20921" y="165131"/>
                  </a:lnTo>
                  <a:cubicBezTo>
                    <a:pt x="18346" y="168037"/>
                    <a:pt x="14901" y="170038"/>
                    <a:pt x="11099" y="170835"/>
                  </a:cubicBezTo>
                  <a:cubicBezTo>
                    <a:pt x="6659" y="171595"/>
                    <a:pt x="2934" y="174614"/>
                    <a:pt x="1277" y="178801"/>
                  </a:cubicBezTo>
                  <a:cubicBezTo>
                    <a:pt x="-1575" y="184640"/>
                    <a:pt x="598" y="193873"/>
                    <a:pt x="2906" y="203650"/>
                  </a:cubicBezTo>
                  <a:cubicBezTo>
                    <a:pt x="5391" y="212001"/>
                    <a:pt x="6523" y="220696"/>
                    <a:pt x="6256" y="229405"/>
                  </a:cubicBezTo>
                  <a:cubicBezTo>
                    <a:pt x="4581" y="246831"/>
                    <a:pt x="6482" y="251267"/>
                    <a:pt x="14494" y="258509"/>
                  </a:cubicBezTo>
                  <a:cubicBezTo>
                    <a:pt x="19020" y="262583"/>
                    <a:pt x="23275" y="277610"/>
                    <a:pt x="28706" y="296666"/>
                  </a:cubicBezTo>
                  <a:cubicBezTo>
                    <a:pt x="29612" y="299834"/>
                    <a:pt x="30562" y="303048"/>
                    <a:pt x="31513" y="306307"/>
                  </a:cubicBezTo>
                  <a:cubicBezTo>
                    <a:pt x="31974" y="305913"/>
                    <a:pt x="32612" y="305791"/>
                    <a:pt x="33187" y="305990"/>
                  </a:cubicBezTo>
                  <a:cubicBezTo>
                    <a:pt x="44268" y="310023"/>
                    <a:pt x="56032" y="311852"/>
                    <a:pt x="67814" y="311376"/>
                  </a:cubicBezTo>
                  <a:cubicBezTo>
                    <a:pt x="79089" y="309747"/>
                    <a:pt x="90083" y="306583"/>
                    <a:pt x="100493" y="301962"/>
                  </a:cubicBezTo>
                  <a:cubicBezTo>
                    <a:pt x="101349" y="301572"/>
                    <a:pt x="102358" y="301885"/>
                    <a:pt x="102847" y="302686"/>
                  </a:cubicBezTo>
                  <a:lnTo>
                    <a:pt x="105382" y="306624"/>
                  </a:lnTo>
                  <a:lnTo>
                    <a:pt x="139012" y="293497"/>
                  </a:lnTo>
                  <a:cubicBezTo>
                    <a:pt x="138718" y="292357"/>
                    <a:pt x="138537" y="291189"/>
                    <a:pt x="138469" y="290012"/>
                  </a:cubicBezTo>
                  <a:cubicBezTo>
                    <a:pt x="138469" y="289062"/>
                    <a:pt x="138469" y="287840"/>
                    <a:pt x="153361" y="276433"/>
                  </a:cubicBezTo>
                  <a:cubicBezTo>
                    <a:pt x="153800" y="276103"/>
                    <a:pt x="154366" y="275990"/>
                    <a:pt x="154900" y="276116"/>
                  </a:cubicBezTo>
                  <a:lnTo>
                    <a:pt x="161010" y="277474"/>
                  </a:lnTo>
                  <a:cubicBezTo>
                    <a:pt x="160979" y="271391"/>
                    <a:pt x="161603" y="265321"/>
                    <a:pt x="162866" y="259369"/>
                  </a:cubicBezTo>
                  <a:cubicBezTo>
                    <a:pt x="165537" y="246469"/>
                    <a:pt x="171557" y="241943"/>
                    <a:pt x="183732" y="235289"/>
                  </a:cubicBezTo>
                  <a:cubicBezTo>
                    <a:pt x="196379" y="227784"/>
                    <a:pt x="207771" y="218347"/>
                    <a:pt x="217499" y="207317"/>
                  </a:cubicBezTo>
                  <a:cubicBezTo>
                    <a:pt x="227094" y="196906"/>
                    <a:pt x="224786" y="167032"/>
                    <a:pt x="224786" y="166580"/>
                  </a:cubicBezTo>
                  <a:cubicBezTo>
                    <a:pt x="224736" y="166046"/>
                    <a:pt x="224917" y="165521"/>
                    <a:pt x="225284" y="165131"/>
                  </a:cubicBezTo>
                  <a:cubicBezTo>
                    <a:pt x="225650" y="164720"/>
                    <a:pt x="226185" y="164502"/>
                    <a:pt x="226732" y="164543"/>
                  </a:cubicBezTo>
                  <a:cubicBezTo>
                    <a:pt x="226732" y="164543"/>
                    <a:pt x="234698" y="164905"/>
                    <a:pt x="243887" y="164543"/>
                  </a:cubicBezTo>
                  <a:lnTo>
                    <a:pt x="244838" y="164543"/>
                  </a:lnTo>
                  <a:lnTo>
                    <a:pt x="252170" y="164543"/>
                  </a:lnTo>
                  <a:cubicBezTo>
                    <a:pt x="262309" y="164045"/>
                    <a:pt x="276114" y="158523"/>
                    <a:pt x="293676" y="151553"/>
                  </a:cubicBezTo>
                  <a:lnTo>
                    <a:pt x="304177" y="148067"/>
                  </a:lnTo>
                  <a:lnTo>
                    <a:pt x="308704" y="146347"/>
                  </a:lnTo>
                  <a:cubicBezTo>
                    <a:pt x="330294" y="137838"/>
                    <a:pt x="350662" y="129826"/>
                    <a:pt x="385425" y="129238"/>
                  </a:cubicBezTo>
                  <a:cubicBezTo>
                    <a:pt x="422088" y="128604"/>
                    <a:pt x="432362" y="119325"/>
                    <a:pt x="446032" y="104207"/>
                  </a:cubicBezTo>
                  <a:cubicBezTo>
                    <a:pt x="459701" y="89089"/>
                    <a:pt x="511347" y="35905"/>
                    <a:pt x="514968" y="32148"/>
                  </a:cubicBezTo>
                  <a:lnTo>
                    <a:pt x="520082" y="21331"/>
                  </a:lnTo>
                  <a:lnTo>
                    <a:pt x="505146" y="14134"/>
                  </a:lnTo>
                  <a:cubicBezTo>
                    <a:pt x="502927" y="16306"/>
                    <a:pt x="496726" y="22824"/>
                    <a:pt x="492698" y="27034"/>
                  </a:cubicBezTo>
                  <a:close/>
                </a:path>
              </a:pathLst>
            </a:custGeom>
            <a:solidFill>
              <a:srgbClr val="C2DAF0"/>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ihandsfigur: Form 12">
              <a:extLst>
                <a:ext uri="{FF2B5EF4-FFF2-40B4-BE49-F238E27FC236}">
                  <a16:creationId xmlns:a16="http://schemas.microsoft.com/office/drawing/2014/main" id="{5ABB4EFE-EAD6-7F89-5E2E-75016CBBF921}"/>
                </a:ext>
              </a:extLst>
            </p:cNvPr>
            <p:cNvSpPr/>
            <p:nvPr/>
          </p:nvSpPr>
          <p:spPr>
            <a:xfrm>
              <a:off x="2232471" y="2092858"/>
              <a:ext cx="555966" cy="232516"/>
            </a:xfrm>
            <a:custGeom>
              <a:avLst/>
              <a:gdLst>
                <a:gd name="connsiteX0" fmla="*/ 530130 w 555966"/>
                <a:gd name="connsiteY0" fmla="*/ 102985 h 232516"/>
                <a:gd name="connsiteX1" fmla="*/ 514786 w 555966"/>
                <a:gd name="connsiteY1" fmla="*/ 89406 h 232516"/>
                <a:gd name="connsiteX2" fmla="*/ 509445 w 555966"/>
                <a:gd name="connsiteY2" fmla="*/ 83115 h 232516"/>
                <a:gd name="connsiteX3" fmla="*/ 494553 w 555966"/>
                <a:gd name="connsiteY3" fmla="*/ 79177 h 232516"/>
                <a:gd name="connsiteX4" fmla="*/ 468391 w 555966"/>
                <a:gd name="connsiteY4" fmla="*/ 82481 h 232516"/>
                <a:gd name="connsiteX5" fmla="*/ 463141 w 555966"/>
                <a:gd name="connsiteY5" fmla="*/ 82481 h 232516"/>
                <a:gd name="connsiteX6" fmla="*/ 436707 w 555966"/>
                <a:gd name="connsiteY6" fmla="*/ 77955 h 232516"/>
                <a:gd name="connsiteX7" fmla="*/ 395970 w 555966"/>
                <a:gd name="connsiteY7" fmla="*/ 63833 h 232516"/>
                <a:gd name="connsiteX8" fmla="*/ 376281 w 555966"/>
                <a:gd name="connsiteY8" fmla="*/ 56772 h 232516"/>
                <a:gd name="connsiteX9" fmla="*/ 340749 w 555966"/>
                <a:gd name="connsiteY9" fmla="*/ 19475 h 232516"/>
                <a:gd name="connsiteX10" fmla="*/ 340161 w 555966"/>
                <a:gd name="connsiteY10" fmla="*/ 18072 h 232516"/>
                <a:gd name="connsiteX11" fmla="*/ 332693 w 555966"/>
                <a:gd name="connsiteY11" fmla="*/ 14541 h 232516"/>
                <a:gd name="connsiteX12" fmla="*/ 329705 w 555966"/>
                <a:gd name="connsiteY12" fmla="*/ 14541 h 232516"/>
                <a:gd name="connsiteX13" fmla="*/ 298609 w 555966"/>
                <a:gd name="connsiteY13" fmla="*/ 18796 h 232516"/>
                <a:gd name="connsiteX14" fmla="*/ 293721 w 555966"/>
                <a:gd name="connsiteY14" fmla="*/ 19430 h 232516"/>
                <a:gd name="connsiteX15" fmla="*/ 285619 w 555966"/>
                <a:gd name="connsiteY15" fmla="*/ 22417 h 232516"/>
                <a:gd name="connsiteX16" fmla="*/ 268238 w 555966"/>
                <a:gd name="connsiteY16" fmla="*/ 30383 h 232516"/>
                <a:gd name="connsiteX17" fmla="*/ 257013 w 555966"/>
                <a:gd name="connsiteY17" fmla="*/ 26128 h 232516"/>
                <a:gd name="connsiteX18" fmla="*/ 257013 w 555966"/>
                <a:gd name="connsiteY18" fmla="*/ 38666 h 232516"/>
                <a:gd name="connsiteX19" fmla="*/ 256198 w 555966"/>
                <a:gd name="connsiteY19" fmla="*/ 40205 h 232516"/>
                <a:gd name="connsiteX20" fmla="*/ 231439 w 555966"/>
                <a:gd name="connsiteY20" fmla="*/ 58039 h 232516"/>
                <a:gd name="connsiteX21" fmla="*/ 230353 w 555966"/>
                <a:gd name="connsiteY21" fmla="*/ 58401 h 232516"/>
                <a:gd name="connsiteX22" fmla="*/ 230081 w 555966"/>
                <a:gd name="connsiteY22" fmla="*/ 58401 h 232516"/>
                <a:gd name="connsiteX23" fmla="*/ 163092 w 555966"/>
                <a:gd name="connsiteY23" fmla="*/ 50752 h 232516"/>
                <a:gd name="connsiteX24" fmla="*/ 52695 w 555966"/>
                <a:gd name="connsiteY24" fmla="*/ 32646 h 232516"/>
                <a:gd name="connsiteX25" fmla="*/ 18205 w 555966"/>
                <a:gd name="connsiteY25" fmla="*/ -124 h 232516"/>
                <a:gd name="connsiteX26" fmla="*/ 9831 w 555966"/>
                <a:gd name="connsiteY26" fmla="*/ 7616 h 232516"/>
                <a:gd name="connsiteX27" fmla="*/ 38392 w 555966"/>
                <a:gd name="connsiteY27" fmla="*/ 35951 h 232516"/>
                <a:gd name="connsiteX28" fmla="*/ 38799 w 555966"/>
                <a:gd name="connsiteY28" fmla="*/ 37942 h 232516"/>
                <a:gd name="connsiteX29" fmla="*/ 37215 w 555966"/>
                <a:gd name="connsiteY29" fmla="*/ 39164 h 232516"/>
                <a:gd name="connsiteX30" fmla="*/ 19110 w 555966"/>
                <a:gd name="connsiteY30" fmla="*/ 40386 h 232516"/>
                <a:gd name="connsiteX31" fmla="*/ -82 w 555966"/>
                <a:gd name="connsiteY31" fmla="*/ 103755 h 232516"/>
                <a:gd name="connsiteX32" fmla="*/ 8066 w 555966"/>
                <a:gd name="connsiteY32" fmla="*/ 105610 h 232516"/>
                <a:gd name="connsiteX33" fmla="*/ 9514 w 555966"/>
                <a:gd name="connsiteY33" fmla="*/ 107330 h 232516"/>
                <a:gd name="connsiteX34" fmla="*/ 11868 w 555966"/>
                <a:gd name="connsiteY34" fmla="*/ 140825 h 232516"/>
                <a:gd name="connsiteX35" fmla="*/ 21328 w 555966"/>
                <a:gd name="connsiteY35" fmla="*/ 156984 h 232516"/>
                <a:gd name="connsiteX36" fmla="*/ 21871 w 555966"/>
                <a:gd name="connsiteY36" fmla="*/ 158614 h 232516"/>
                <a:gd name="connsiteX37" fmla="*/ 20830 w 555966"/>
                <a:gd name="connsiteY37" fmla="*/ 160017 h 232516"/>
                <a:gd name="connsiteX38" fmla="*/ 16304 w 555966"/>
                <a:gd name="connsiteY38" fmla="*/ 162189 h 232516"/>
                <a:gd name="connsiteX39" fmla="*/ 17164 w 555966"/>
                <a:gd name="connsiteY39" fmla="*/ 173369 h 232516"/>
                <a:gd name="connsiteX40" fmla="*/ 21237 w 555966"/>
                <a:gd name="connsiteY40" fmla="*/ 175723 h 232516"/>
                <a:gd name="connsiteX41" fmla="*/ 22143 w 555966"/>
                <a:gd name="connsiteY41" fmla="*/ 176855 h 232516"/>
                <a:gd name="connsiteX42" fmla="*/ 23274 w 555966"/>
                <a:gd name="connsiteY42" fmla="*/ 181154 h 232516"/>
                <a:gd name="connsiteX43" fmla="*/ 22233 w 555966"/>
                <a:gd name="connsiteY43" fmla="*/ 183327 h 232516"/>
                <a:gd name="connsiteX44" fmla="*/ 11461 w 555966"/>
                <a:gd name="connsiteY44" fmla="*/ 188035 h 232516"/>
                <a:gd name="connsiteX45" fmla="*/ 11461 w 555966"/>
                <a:gd name="connsiteY45" fmla="*/ 192832 h 232516"/>
                <a:gd name="connsiteX46" fmla="*/ 11461 w 555966"/>
                <a:gd name="connsiteY46" fmla="*/ 193059 h 232516"/>
                <a:gd name="connsiteX47" fmla="*/ 13181 w 555966"/>
                <a:gd name="connsiteY47" fmla="*/ 194236 h 232516"/>
                <a:gd name="connsiteX48" fmla="*/ 71253 w 555966"/>
                <a:gd name="connsiteY48" fmla="*/ 174682 h 232516"/>
                <a:gd name="connsiteX49" fmla="*/ 134621 w 555966"/>
                <a:gd name="connsiteY49" fmla="*/ 153363 h 232516"/>
                <a:gd name="connsiteX50" fmla="*/ 136432 w 555966"/>
                <a:gd name="connsiteY50" fmla="*/ 153635 h 232516"/>
                <a:gd name="connsiteX51" fmla="*/ 137156 w 555966"/>
                <a:gd name="connsiteY51" fmla="*/ 155309 h 232516"/>
                <a:gd name="connsiteX52" fmla="*/ 135527 w 555966"/>
                <a:gd name="connsiteY52" fmla="*/ 174229 h 232516"/>
                <a:gd name="connsiteX53" fmla="*/ 154447 w 555966"/>
                <a:gd name="connsiteY53" fmla="*/ 159654 h 232516"/>
                <a:gd name="connsiteX54" fmla="*/ 211387 w 555966"/>
                <a:gd name="connsiteY54" fmla="*/ 160198 h 232516"/>
                <a:gd name="connsiteX55" fmla="*/ 221979 w 555966"/>
                <a:gd name="connsiteY55" fmla="*/ 169929 h 232516"/>
                <a:gd name="connsiteX56" fmla="*/ 258190 w 555966"/>
                <a:gd name="connsiteY56" fmla="*/ 169612 h 232516"/>
                <a:gd name="connsiteX57" fmla="*/ 258190 w 555966"/>
                <a:gd name="connsiteY57" fmla="*/ 169612 h 232516"/>
                <a:gd name="connsiteX58" fmla="*/ 259502 w 555966"/>
                <a:gd name="connsiteY58" fmla="*/ 170156 h 232516"/>
                <a:gd name="connsiteX59" fmla="*/ 260091 w 555966"/>
                <a:gd name="connsiteY59" fmla="*/ 171468 h 232516"/>
                <a:gd name="connsiteX60" fmla="*/ 260091 w 555966"/>
                <a:gd name="connsiteY60" fmla="*/ 176311 h 232516"/>
                <a:gd name="connsiteX61" fmla="*/ 266246 w 555966"/>
                <a:gd name="connsiteY61" fmla="*/ 178303 h 232516"/>
                <a:gd name="connsiteX62" fmla="*/ 271406 w 555966"/>
                <a:gd name="connsiteY62" fmla="*/ 181064 h 232516"/>
                <a:gd name="connsiteX63" fmla="*/ 285574 w 555966"/>
                <a:gd name="connsiteY63" fmla="*/ 167847 h 232516"/>
                <a:gd name="connsiteX64" fmla="*/ 302050 w 555966"/>
                <a:gd name="connsiteY64" fmla="*/ 175768 h 232516"/>
                <a:gd name="connsiteX65" fmla="*/ 310287 w 555966"/>
                <a:gd name="connsiteY65" fmla="*/ 159474 h 232516"/>
                <a:gd name="connsiteX66" fmla="*/ 311962 w 555966"/>
                <a:gd name="connsiteY66" fmla="*/ 158478 h 232516"/>
                <a:gd name="connsiteX67" fmla="*/ 335454 w 555966"/>
                <a:gd name="connsiteY67" fmla="*/ 159519 h 232516"/>
                <a:gd name="connsiteX68" fmla="*/ 367817 w 555966"/>
                <a:gd name="connsiteY68" fmla="*/ 170110 h 232516"/>
                <a:gd name="connsiteX69" fmla="*/ 377141 w 555966"/>
                <a:gd name="connsiteY69" fmla="*/ 189075 h 232516"/>
                <a:gd name="connsiteX70" fmla="*/ 391761 w 555966"/>
                <a:gd name="connsiteY70" fmla="*/ 206638 h 232516"/>
                <a:gd name="connsiteX71" fmla="*/ 401402 w 555966"/>
                <a:gd name="connsiteY71" fmla="*/ 232392 h 232516"/>
                <a:gd name="connsiteX72" fmla="*/ 417968 w 555966"/>
                <a:gd name="connsiteY72" fmla="*/ 217953 h 232516"/>
                <a:gd name="connsiteX73" fmla="*/ 419869 w 555966"/>
                <a:gd name="connsiteY73" fmla="*/ 207452 h 232516"/>
                <a:gd name="connsiteX74" fmla="*/ 429510 w 555966"/>
                <a:gd name="connsiteY74" fmla="*/ 207814 h 232516"/>
                <a:gd name="connsiteX75" fmla="*/ 445307 w 555966"/>
                <a:gd name="connsiteY75" fmla="*/ 197087 h 232516"/>
                <a:gd name="connsiteX76" fmla="*/ 458524 w 555966"/>
                <a:gd name="connsiteY76" fmla="*/ 187220 h 232516"/>
                <a:gd name="connsiteX77" fmla="*/ 476991 w 555966"/>
                <a:gd name="connsiteY77" fmla="*/ 177353 h 232516"/>
                <a:gd name="connsiteX78" fmla="*/ 490570 w 555966"/>
                <a:gd name="connsiteY78" fmla="*/ 169975 h 232516"/>
                <a:gd name="connsiteX79" fmla="*/ 518271 w 555966"/>
                <a:gd name="connsiteY79" fmla="*/ 156396 h 232516"/>
                <a:gd name="connsiteX80" fmla="*/ 531850 w 555966"/>
                <a:gd name="connsiteY80" fmla="*/ 140237 h 232516"/>
                <a:gd name="connsiteX81" fmla="*/ 555885 w 555966"/>
                <a:gd name="connsiteY81" fmla="*/ 128152 h 232516"/>
                <a:gd name="connsiteX82" fmla="*/ 530130 w 555966"/>
                <a:gd name="connsiteY82" fmla="*/ 102985 h 23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5966" h="232516">
                  <a:moveTo>
                    <a:pt x="530130" y="102985"/>
                  </a:moveTo>
                  <a:cubicBezTo>
                    <a:pt x="524056" y="99676"/>
                    <a:pt x="518810" y="95032"/>
                    <a:pt x="514786" y="89406"/>
                  </a:cubicBezTo>
                  <a:cubicBezTo>
                    <a:pt x="513129" y="87206"/>
                    <a:pt x="511346" y="85106"/>
                    <a:pt x="509445" y="83115"/>
                  </a:cubicBezTo>
                  <a:cubicBezTo>
                    <a:pt x="502972" y="76506"/>
                    <a:pt x="500166" y="77412"/>
                    <a:pt x="494553" y="79177"/>
                  </a:cubicBezTo>
                  <a:cubicBezTo>
                    <a:pt x="486085" y="81752"/>
                    <a:pt x="477236" y="82870"/>
                    <a:pt x="468391" y="82481"/>
                  </a:cubicBezTo>
                  <a:lnTo>
                    <a:pt x="463141" y="82481"/>
                  </a:lnTo>
                  <a:cubicBezTo>
                    <a:pt x="454124" y="82621"/>
                    <a:pt x="445162" y="81087"/>
                    <a:pt x="436707" y="77955"/>
                  </a:cubicBezTo>
                  <a:cubicBezTo>
                    <a:pt x="425120" y="74288"/>
                    <a:pt x="411677" y="69445"/>
                    <a:pt x="395970" y="63833"/>
                  </a:cubicBezTo>
                  <a:lnTo>
                    <a:pt x="376281" y="56772"/>
                  </a:lnTo>
                  <a:cubicBezTo>
                    <a:pt x="353197" y="48579"/>
                    <a:pt x="344144" y="27441"/>
                    <a:pt x="340749" y="19475"/>
                  </a:cubicBezTo>
                  <a:lnTo>
                    <a:pt x="340161" y="18072"/>
                  </a:lnTo>
                  <a:cubicBezTo>
                    <a:pt x="338441" y="14224"/>
                    <a:pt x="337626" y="14270"/>
                    <a:pt x="332693" y="14541"/>
                  </a:cubicBezTo>
                  <a:lnTo>
                    <a:pt x="329705" y="14541"/>
                  </a:lnTo>
                  <a:cubicBezTo>
                    <a:pt x="319268" y="15347"/>
                    <a:pt x="308884" y="16768"/>
                    <a:pt x="298609" y="18796"/>
                  </a:cubicBezTo>
                  <a:cubicBezTo>
                    <a:pt x="296998" y="19122"/>
                    <a:pt x="295364" y="19335"/>
                    <a:pt x="293721" y="19430"/>
                  </a:cubicBezTo>
                  <a:cubicBezTo>
                    <a:pt x="289512" y="19746"/>
                    <a:pt x="286886" y="20109"/>
                    <a:pt x="285619" y="22417"/>
                  </a:cubicBezTo>
                  <a:cubicBezTo>
                    <a:pt x="282586" y="27894"/>
                    <a:pt x="276566" y="30564"/>
                    <a:pt x="268238" y="30383"/>
                  </a:cubicBezTo>
                  <a:cubicBezTo>
                    <a:pt x="264101" y="30388"/>
                    <a:pt x="260109" y="28876"/>
                    <a:pt x="257013" y="26128"/>
                  </a:cubicBezTo>
                  <a:lnTo>
                    <a:pt x="257013" y="38666"/>
                  </a:lnTo>
                  <a:cubicBezTo>
                    <a:pt x="256999" y="39277"/>
                    <a:pt x="256696" y="39848"/>
                    <a:pt x="256198" y="40205"/>
                  </a:cubicBezTo>
                  <a:lnTo>
                    <a:pt x="231439" y="58039"/>
                  </a:lnTo>
                  <a:cubicBezTo>
                    <a:pt x="231122" y="58265"/>
                    <a:pt x="230742" y="58392"/>
                    <a:pt x="230353" y="58401"/>
                  </a:cubicBezTo>
                  <a:lnTo>
                    <a:pt x="230081" y="58401"/>
                  </a:lnTo>
                  <a:cubicBezTo>
                    <a:pt x="229629" y="58401"/>
                    <a:pt x="186221" y="51702"/>
                    <a:pt x="163092" y="50752"/>
                  </a:cubicBezTo>
                  <a:cubicBezTo>
                    <a:pt x="148879" y="50208"/>
                    <a:pt x="77092" y="46633"/>
                    <a:pt x="52695" y="32646"/>
                  </a:cubicBezTo>
                  <a:cubicBezTo>
                    <a:pt x="38858" y="24485"/>
                    <a:pt x="27063" y="13278"/>
                    <a:pt x="18205" y="-124"/>
                  </a:cubicBezTo>
                  <a:lnTo>
                    <a:pt x="9831" y="7616"/>
                  </a:lnTo>
                  <a:lnTo>
                    <a:pt x="38392" y="35951"/>
                  </a:lnTo>
                  <a:cubicBezTo>
                    <a:pt x="38899" y="36480"/>
                    <a:pt x="39062" y="37254"/>
                    <a:pt x="38799" y="37942"/>
                  </a:cubicBezTo>
                  <a:cubicBezTo>
                    <a:pt x="38564" y="38630"/>
                    <a:pt x="37939" y="39114"/>
                    <a:pt x="37215" y="39164"/>
                  </a:cubicBezTo>
                  <a:lnTo>
                    <a:pt x="19110" y="40386"/>
                  </a:lnTo>
                  <a:lnTo>
                    <a:pt x="-82" y="103755"/>
                  </a:lnTo>
                  <a:lnTo>
                    <a:pt x="8066" y="105610"/>
                  </a:lnTo>
                  <a:cubicBezTo>
                    <a:pt x="8880" y="105792"/>
                    <a:pt x="9473" y="106498"/>
                    <a:pt x="9514" y="107330"/>
                  </a:cubicBezTo>
                  <a:cubicBezTo>
                    <a:pt x="9514" y="107330"/>
                    <a:pt x="11053" y="132451"/>
                    <a:pt x="11868" y="140825"/>
                  </a:cubicBezTo>
                  <a:cubicBezTo>
                    <a:pt x="12683" y="149199"/>
                    <a:pt x="21237" y="156894"/>
                    <a:pt x="21328" y="156984"/>
                  </a:cubicBezTo>
                  <a:cubicBezTo>
                    <a:pt x="21772" y="157400"/>
                    <a:pt x="21975" y="158012"/>
                    <a:pt x="21871" y="158614"/>
                  </a:cubicBezTo>
                  <a:cubicBezTo>
                    <a:pt x="21780" y="159225"/>
                    <a:pt x="21391" y="159750"/>
                    <a:pt x="20830" y="160017"/>
                  </a:cubicBezTo>
                  <a:lnTo>
                    <a:pt x="16304" y="162189"/>
                  </a:lnTo>
                  <a:lnTo>
                    <a:pt x="17164" y="173369"/>
                  </a:lnTo>
                  <a:lnTo>
                    <a:pt x="21237" y="175723"/>
                  </a:lnTo>
                  <a:cubicBezTo>
                    <a:pt x="21685" y="175954"/>
                    <a:pt x="22016" y="176366"/>
                    <a:pt x="22143" y="176855"/>
                  </a:cubicBezTo>
                  <a:lnTo>
                    <a:pt x="23274" y="181154"/>
                  </a:lnTo>
                  <a:cubicBezTo>
                    <a:pt x="23550" y="182042"/>
                    <a:pt x="23098" y="182988"/>
                    <a:pt x="22233" y="183327"/>
                  </a:cubicBezTo>
                  <a:lnTo>
                    <a:pt x="11461" y="188035"/>
                  </a:lnTo>
                  <a:cubicBezTo>
                    <a:pt x="12049" y="189578"/>
                    <a:pt x="12049" y="191289"/>
                    <a:pt x="11461" y="192832"/>
                  </a:cubicBezTo>
                  <a:lnTo>
                    <a:pt x="11461" y="193059"/>
                  </a:lnTo>
                  <a:lnTo>
                    <a:pt x="13181" y="194236"/>
                  </a:lnTo>
                  <a:cubicBezTo>
                    <a:pt x="14584" y="193692"/>
                    <a:pt x="47897" y="181154"/>
                    <a:pt x="71253" y="174682"/>
                  </a:cubicBezTo>
                  <a:cubicBezTo>
                    <a:pt x="94609" y="168209"/>
                    <a:pt x="134350" y="153544"/>
                    <a:pt x="134621" y="153363"/>
                  </a:cubicBezTo>
                  <a:cubicBezTo>
                    <a:pt x="135237" y="153177"/>
                    <a:pt x="135902" y="153277"/>
                    <a:pt x="136432" y="153635"/>
                  </a:cubicBezTo>
                  <a:cubicBezTo>
                    <a:pt x="136930" y="154042"/>
                    <a:pt x="137201" y="154667"/>
                    <a:pt x="137156" y="155309"/>
                  </a:cubicBezTo>
                  <a:lnTo>
                    <a:pt x="135527" y="174229"/>
                  </a:lnTo>
                  <a:cubicBezTo>
                    <a:pt x="140506" y="167856"/>
                    <a:pt x="147014" y="162846"/>
                    <a:pt x="154447" y="159654"/>
                  </a:cubicBezTo>
                  <a:cubicBezTo>
                    <a:pt x="168614" y="153951"/>
                    <a:pt x="208762" y="158297"/>
                    <a:pt x="211387" y="160198"/>
                  </a:cubicBezTo>
                  <a:cubicBezTo>
                    <a:pt x="212519" y="161103"/>
                    <a:pt x="219807" y="167847"/>
                    <a:pt x="221979" y="169929"/>
                  </a:cubicBezTo>
                  <a:lnTo>
                    <a:pt x="258190" y="169612"/>
                  </a:lnTo>
                  <a:lnTo>
                    <a:pt x="258190" y="169612"/>
                  </a:lnTo>
                  <a:cubicBezTo>
                    <a:pt x="258683" y="169594"/>
                    <a:pt x="259163" y="169793"/>
                    <a:pt x="259502" y="170156"/>
                  </a:cubicBezTo>
                  <a:cubicBezTo>
                    <a:pt x="259878" y="170491"/>
                    <a:pt x="260091" y="170966"/>
                    <a:pt x="260091" y="171468"/>
                  </a:cubicBezTo>
                  <a:lnTo>
                    <a:pt x="260091" y="176311"/>
                  </a:lnTo>
                  <a:cubicBezTo>
                    <a:pt x="262186" y="176827"/>
                    <a:pt x="264246" y="177493"/>
                    <a:pt x="266246" y="178303"/>
                  </a:cubicBezTo>
                  <a:cubicBezTo>
                    <a:pt x="268043" y="179068"/>
                    <a:pt x="269773" y="179991"/>
                    <a:pt x="271406" y="181064"/>
                  </a:cubicBezTo>
                  <a:cubicBezTo>
                    <a:pt x="284261" y="167485"/>
                    <a:pt x="284306" y="167485"/>
                    <a:pt x="285574" y="167847"/>
                  </a:cubicBezTo>
                  <a:cubicBezTo>
                    <a:pt x="285800" y="167847"/>
                    <a:pt x="286026" y="167847"/>
                    <a:pt x="302050" y="175768"/>
                  </a:cubicBezTo>
                  <a:lnTo>
                    <a:pt x="310287" y="159474"/>
                  </a:lnTo>
                  <a:cubicBezTo>
                    <a:pt x="310622" y="158858"/>
                    <a:pt x="311265" y="158478"/>
                    <a:pt x="311962" y="158478"/>
                  </a:cubicBezTo>
                  <a:cubicBezTo>
                    <a:pt x="311962" y="158478"/>
                    <a:pt x="324772" y="158478"/>
                    <a:pt x="335454" y="159519"/>
                  </a:cubicBezTo>
                  <a:cubicBezTo>
                    <a:pt x="346136" y="160560"/>
                    <a:pt x="360077" y="162778"/>
                    <a:pt x="367817" y="170110"/>
                  </a:cubicBezTo>
                  <a:cubicBezTo>
                    <a:pt x="372782" y="175334"/>
                    <a:pt x="376037" y="181951"/>
                    <a:pt x="377141" y="189075"/>
                  </a:cubicBezTo>
                  <a:cubicBezTo>
                    <a:pt x="378770" y="190841"/>
                    <a:pt x="385152" y="198128"/>
                    <a:pt x="391761" y="206638"/>
                  </a:cubicBezTo>
                  <a:cubicBezTo>
                    <a:pt x="397016" y="214314"/>
                    <a:pt x="400325" y="223154"/>
                    <a:pt x="401402" y="232392"/>
                  </a:cubicBezTo>
                  <a:cubicBezTo>
                    <a:pt x="407512" y="228296"/>
                    <a:pt x="413080" y="223448"/>
                    <a:pt x="417968" y="217953"/>
                  </a:cubicBezTo>
                  <a:cubicBezTo>
                    <a:pt x="420412" y="214921"/>
                    <a:pt x="417244" y="209263"/>
                    <a:pt x="419869" y="207452"/>
                  </a:cubicBezTo>
                  <a:cubicBezTo>
                    <a:pt x="422495" y="205642"/>
                    <a:pt x="426523" y="209263"/>
                    <a:pt x="429510" y="207814"/>
                  </a:cubicBezTo>
                  <a:cubicBezTo>
                    <a:pt x="435082" y="204714"/>
                    <a:pt x="440369" y="201125"/>
                    <a:pt x="445307" y="197087"/>
                  </a:cubicBezTo>
                  <a:cubicBezTo>
                    <a:pt x="450105" y="193104"/>
                    <a:pt x="451191" y="188035"/>
                    <a:pt x="458524" y="187220"/>
                  </a:cubicBezTo>
                  <a:cubicBezTo>
                    <a:pt x="465857" y="186405"/>
                    <a:pt x="473415" y="183870"/>
                    <a:pt x="476991" y="177353"/>
                  </a:cubicBezTo>
                  <a:cubicBezTo>
                    <a:pt x="480567" y="170835"/>
                    <a:pt x="485184" y="168752"/>
                    <a:pt x="490570" y="169975"/>
                  </a:cubicBezTo>
                  <a:cubicBezTo>
                    <a:pt x="495956" y="171197"/>
                    <a:pt x="513202" y="161827"/>
                    <a:pt x="518271" y="156396"/>
                  </a:cubicBezTo>
                  <a:cubicBezTo>
                    <a:pt x="523341" y="150964"/>
                    <a:pt x="522073" y="144220"/>
                    <a:pt x="531850" y="140237"/>
                  </a:cubicBezTo>
                  <a:cubicBezTo>
                    <a:pt x="540219" y="136960"/>
                    <a:pt x="548263" y="132913"/>
                    <a:pt x="555885" y="128152"/>
                  </a:cubicBezTo>
                  <a:cubicBezTo>
                    <a:pt x="549005" y="119687"/>
                    <a:pt x="538006" y="107693"/>
                    <a:pt x="530130" y="102985"/>
                  </a:cubicBezTo>
                  <a:close/>
                </a:path>
              </a:pathLst>
            </a:custGeom>
            <a:solidFill>
              <a:srgbClr val="9DC3E6"/>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ihandsfigur: Form 13">
              <a:extLst>
                <a:ext uri="{FF2B5EF4-FFF2-40B4-BE49-F238E27FC236}">
                  <a16:creationId xmlns:a16="http://schemas.microsoft.com/office/drawing/2014/main" id="{FBE04AFC-6033-6D6A-0CDF-487DF510433D}"/>
                </a:ext>
              </a:extLst>
            </p:cNvPr>
            <p:cNvSpPr/>
            <p:nvPr/>
          </p:nvSpPr>
          <p:spPr>
            <a:xfrm>
              <a:off x="1876523" y="1698759"/>
              <a:ext cx="610236" cy="578772"/>
            </a:xfrm>
            <a:custGeom>
              <a:avLst/>
              <a:gdLst>
                <a:gd name="connsiteX0" fmla="*/ 607167 w 610236"/>
                <a:gd name="connsiteY0" fmla="*/ 416064 h 578772"/>
                <a:gd name="connsiteX1" fmla="*/ 596802 w 610236"/>
                <a:gd name="connsiteY1" fmla="*/ 416064 h 578772"/>
                <a:gd name="connsiteX2" fmla="*/ 589786 w 610236"/>
                <a:gd name="connsiteY2" fmla="*/ 417195 h 578772"/>
                <a:gd name="connsiteX3" fmla="*/ 574397 w 610236"/>
                <a:gd name="connsiteY3" fmla="*/ 409998 h 578772"/>
                <a:gd name="connsiteX4" fmla="*/ 561587 w 610236"/>
                <a:gd name="connsiteY4" fmla="*/ 380487 h 578772"/>
                <a:gd name="connsiteX5" fmla="*/ 554526 w 610236"/>
                <a:gd name="connsiteY5" fmla="*/ 356045 h 578772"/>
                <a:gd name="connsiteX6" fmla="*/ 552716 w 610236"/>
                <a:gd name="connsiteY6" fmla="*/ 345770 h 578772"/>
                <a:gd name="connsiteX7" fmla="*/ 551267 w 610236"/>
                <a:gd name="connsiteY7" fmla="*/ 345227 h 578772"/>
                <a:gd name="connsiteX8" fmla="*/ 547601 w 610236"/>
                <a:gd name="connsiteY8" fmla="*/ 347264 h 578772"/>
                <a:gd name="connsiteX9" fmla="*/ 541445 w 610236"/>
                <a:gd name="connsiteY9" fmla="*/ 350342 h 578772"/>
                <a:gd name="connsiteX10" fmla="*/ 531035 w 610236"/>
                <a:gd name="connsiteY10" fmla="*/ 347626 h 578772"/>
                <a:gd name="connsiteX11" fmla="*/ 518316 w 610236"/>
                <a:gd name="connsiteY11" fmla="*/ 343688 h 578772"/>
                <a:gd name="connsiteX12" fmla="*/ 511164 w 610236"/>
                <a:gd name="connsiteY12" fmla="*/ 342194 h 578772"/>
                <a:gd name="connsiteX13" fmla="*/ 450738 w 610236"/>
                <a:gd name="connsiteY13" fmla="*/ 328253 h 578772"/>
                <a:gd name="connsiteX14" fmla="*/ 446212 w 610236"/>
                <a:gd name="connsiteY14" fmla="*/ 324723 h 578772"/>
                <a:gd name="connsiteX15" fmla="*/ 446212 w 610236"/>
                <a:gd name="connsiteY15" fmla="*/ 324723 h 578772"/>
                <a:gd name="connsiteX16" fmla="*/ 442636 w 610236"/>
                <a:gd name="connsiteY16" fmla="*/ 313996 h 578772"/>
                <a:gd name="connsiteX17" fmla="*/ 440554 w 610236"/>
                <a:gd name="connsiteY17" fmla="*/ 304355 h 578772"/>
                <a:gd name="connsiteX18" fmla="*/ 438608 w 610236"/>
                <a:gd name="connsiteY18" fmla="*/ 279912 h 578772"/>
                <a:gd name="connsiteX19" fmla="*/ 457754 w 610236"/>
                <a:gd name="connsiteY19" fmla="*/ 232613 h 578772"/>
                <a:gd name="connsiteX20" fmla="*/ 456124 w 610236"/>
                <a:gd name="connsiteY20" fmla="*/ 225416 h 578772"/>
                <a:gd name="connsiteX21" fmla="*/ 454540 w 610236"/>
                <a:gd name="connsiteY21" fmla="*/ 217133 h 578772"/>
                <a:gd name="connsiteX22" fmla="*/ 453907 w 610236"/>
                <a:gd name="connsiteY22" fmla="*/ 210886 h 578772"/>
                <a:gd name="connsiteX23" fmla="*/ 448294 w 610236"/>
                <a:gd name="connsiteY23" fmla="*/ 207356 h 578772"/>
                <a:gd name="connsiteX24" fmla="*/ 447343 w 610236"/>
                <a:gd name="connsiteY24" fmla="*/ 207356 h 578772"/>
                <a:gd name="connsiteX25" fmla="*/ 421408 w 610236"/>
                <a:gd name="connsiteY25" fmla="*/ 199118 h 578772"/>
                <a:gd name="connsiteX26" fmla="*/ 416881 w 610236"/>
                <a:gd name="connsiteY26" fmla="*/ 186852 h 578772"/>
                <a:gd name="connsiteX27" fmla="*/ 414935 w 610236"/>
                <a:gd name="connsiteY27" fmla="*/ 177799 h 578772"/>
                <a:gd name="connsiteX28" fmla="*/ 389950 w 610236"/>
                <a:gd name="connsiteY28" fmla="*/ 166031 h 578772"/>
                <a:gd name="connsiteX29" fmla="*/ 381848 w 610236"/>
                <a:gd name="connsiteY29" fmla="*/ 163994 h 578772"/>
                <a:gd name="connsiteX30" fmla="*/ 347719 w 610236"/>
                <a:gd name="connsiteY30" fmla="*/ 156616 h 578772"/>
                <a:gd name="connsiteX31" fmla="*/ 315175 w 610236"/>
                <a:gd name="connsiteY31" fmla="*/ 139325 h 578772"/>
                <a:gd name="connsiteX32" fmla="*/ 311599 w 610236"/>
                <a:gd name="connsiteY32" fmla="*/ 135297 h 578772"/>
                <a:gd name="connsiteX33" fmla="*/ 295486 w 610236"/>
                <a:gd name="connsiteY33" fmla="*/ 125837 h 578772"/>
                <a:gd name="connsiteX34" fmla="*/ 287927 w 610236"/>
                <a:gd name="connsiteY34" fmla="*/ 122397 h 578772"/>
                <a:gd name="connsiteX35" fmla="*/ 281681 w 610236"/>
                <a:gd name="connsiteY35" fmla="*/ 120632 h 578772"/>
                <a:gd name="connsiteX36" fmla="*/ 276430 w 610236"/>
                <a:gd name="connsiteY36" fmla="*/ 129684 h 578772"/>
                <a:gd name="connsiteX37" fmla="*/ 255021 w 610236"/>
                <a:gd name="connsiteY37" fmla="*/ 145934 h 578772"/>
                <a:gd name="connsiteX38" fmla="*/ 235376 w 610236"/>
                <a:gd name="connsiteY38" fmla="*/ 138375 h 578772"/>
                <a:gd name="connsiteX39" fmla="*/ 230035 w 610236"/>
                <a:gd name="connsiteY39" fmla="*/ 134935 h 578772"/>
                <a:gd name="connsiteX40" fmla="*/ 216456 w 610236"/>
                <a:gd name="connsiteY40" fmla="*/ 109542 h 578772"/>
                <a:gd name="connsiteX41" fmla="*/ 210618 w 610236"/>
                <a:gd name="connsiteY41" fmla="*/ 95239 h 578772"/>
                <a:gd name="connsiteX42" fmla="*/ 207902 w 610236"/>
                <a:gd name="connsiteY42" fmla="*/ 92659 h 578772"/>
                <a:gd name="connsiteX43" fmla="*/ 191607 w 610236"/>
                <a:gd name="connsiteY43" fmla="*/ 75640 h 578772"/>
                <a:gd name="connsiteX44" fmla="*/ 170062 w 610236"/>
                <a:gd name="connsiteY44" fmla="*/ 53009 h 578772"/>
                <a:gd name="connsiteX45" fmla="*/ 159561 w 610236"/>
                <a:gd name="connsiteY45" fmla="*/ 41467 h 578772"/>
                <a:gd name="connsiteX46" fmla="*/ 130095 w 610236"/>
                <a:gd name="connsiteY46" fmla="*/ 19107 h 578772"/>
                <a:gd name="connsiteX47" fmla="*/ 111084 w 610236"/>
                <a:gd name="connsiteY47" fmla="*/ 8922 h 578772"/>
                <a:gd name="connsiteX48" fmla="*/ 98546 w 610236"/>
                <a:gd name="connsiteY48" fmla="*/ 4396 h 578772"/>
                <a:gd name="connsiteX49" fmla="*/ 61385 w 610236"/>
                <a:gd name="connsiteY49" fmla="*/ 277 h 578772"/>
                <a:gd name="connsiteX50" fmla="*/ 49707 w 610236"/>
                <a:gd name="connsiteY50" fmla="*/ 4079 h 578772"/>
                <a:gd name="connsiteX51" fmla="*/ 41967 w 610236"/>
                <a:gd name="connsiteY51" fmla="*/ 8606 h 578772"/>
                <a:gd name="connsiteX52" fmla="*/ 30697 w 610236"/>
                <a:gd name="connsiteY52" fmla="*/ 5573 h 578772"/>
                <a:gd name="connsiteX53" fmla="*/ 28479 w 610236"/>
                <a:gd name="connsiteY53" fmla="*/ 10642 h 578772"/>
                <a:gd name="connsiteX54" fmla="*/ 8880 w 610236"/>
                <a:gd name="connsiteY54" fmla="*/ 62786 h 578772"/>
                <a:gd name="connsiteX55" fmla="*/ 2815 w 610236"/>
                <a:gd name="connsiteY55" fmla="*/ 81117 h 578772"/>
                <a:gd name="connsiteX56" fmla="*/ 325 w 610236"/>
                <a:gd name="connsiteY56" fmla="*/ 93927 h 578772"/>
                <a:gd name="connsiteX57" fmla="*/ 11505 w 610236"/>
                <a:gd name="connsiteY57" fmla="*/ 104111 h 578772"/>
                <a:gd name="connsiteX58" fmla="*/ 20286 w 610236"/>
                <a:gd name="connsiteY58" fmla="*/ 110810 h 578772"/>
                <a:gd name="connsiteX59" fmla="*/ 22595 w 610236"/>
                <a:gd name="connsiteY59" fmla="*/ 134392 h 578772"/>
                <a:gd name="connsiteX60" fmla="*/ 21373 w 610236"/>
                <a:gd name="connsiteY60" fmla="*/ 144757 h 578772"/>
                <a:gd name="connsiteX61" fmla="*/ 46720 w 610236"/>
                <a:gd name="connsiteY61" fmla="*/ 145481 h 578772"/>
                <a:gd name="connsiteX62" fmla="*/ 69985 w 610236"/>
                <a:gd name="connsiteY62" fmla="*/ 147156 h 578772"/>
                <a:gd name="connsiteX63" fmla="*/ 75598 w 610236"/>
                <a:gd name="connsiteY63" fmla="*/ 157657 h 578772"/>
                <a:gd name="connsiteX64" fmla="*/ 68672 w 610236"/>
                <a:gd name="connsiteY64" fmla="*/ 165442 h 578772"/>
                <a:gd name="connsiteX65" fmla="*/ 59937 w 610236"/>
                <a:gd name="connsiteY65" fmla="*/ 180651 h 578772"/>
                <a:gd name="connsiteX66" fmla="*/ 64961 w 610236"/>
                <a:gd name="connsiteY66" fmla="*/ 199389 h 578772"/>
                <a:gd name="connsiteX67" fmla="*/ 75281 w 610236"/>
                <a:gd name="connsiteY67" fmla="*/ 203056 h 578772"/>
                <a:gd name="connsiteX68" fmla="*/ 91394 w 610236"/>
                <a:gd name="connsiteY68" fmla="*/ 188209 h 578772"/>
                <a:gd name="connsiteX69" fmla="*/ 92300 w 610236"/>
                <a:gd name="connsiteY69" fmla="*/ 186444 h 578772"/>
                <a:gd name="connsiteX70" fmla="*/ 119141 w 610236"/>
                <a:gd name="connsiteY70" fmla="*/ 180017 h 578772"/>
                <a:gd name="connsiteX71" fmla="*/ 129144 w 610236"/>
                <a:gd name="connsiteY71" fmla="*/ 186580 h 578772"/>
                <a:gd name="connsiteX72" fmla="*/ 129823 w 610236"/>
                <a:gd name="connsiteY72" fmla="*/ 196493 h 578772"/>
                <a:gd name="connsiteX73" fmla="*/ 118371 w 610236"/>
                <a:gd name="connsiteY73" fmla="*/ 203916 h 578772"/>
                <a:gd name="connsiteX74" fmla="*/ 110405 w 610236"/>
                <a:gd name="connsiteY74" fmla="*/ 205545 h 578772"/>
                <a:gd name="connsiteX75" fmla="*/ 103616 w 610236"/>
                <a:gd name="connsiteY75" fmla="*/ 217314 h 578772"/>
                <a:gd name="connsiteX76" fmla="*/ 103389 w 610236"/>
                <a:gd name="connsiteY76" fmla="*/ 220165 h 578772"/>
                <a:gd name="connsiteX77" fmla="*/ 111853 w 610236"/>
                <a:gd name="connsiteY77" fmla="*/ 233020 h 578772"/>
                <a:gd name="connsiteX78" fmla="*/ 126338 w 610236"/>
                <a:gd name="connsiteY78" fmla="*/ 231391 h 578772"/>
                <a:gd name="connsiteX79" fmla="*/ 135662 w 610236"/>
                <a:gd name="connsiteY79" fmla="*/ 229308 h 578772"/>
                <a:gd name="connsiteX80" fmla="*/ 146706 w 610236"/>
                <a:gd name="connsiteY80" fmla="*/ 239447 h 578772"/>
                <a:gd name="connsiteX81" fmla="*/ 151957 w 610236"/>
                <a:gd name="connsiteY81" fmla="*/ 246599 h 578772"/>
                <a:gd name="connsiteX82" fmla="*/ 158384 w 610236"/>
                <a:gd name="connsiteY82" fmla="*/ 241756 h 578772"/>
                <a:gd name="connsiteX83" fmla="*/ 163272 w 610236"/>
                <a:gd name="connsiteY83" fmla="*/ 236007 h 578772"/>
                <a:gd name="connsiteX84" fmla="*/ 169383 w 610236"/>
                <a:gd name="connsiteY84" fmla="*/ 228494 h 578772"/>
                <a:gd name="connsiteX85" fmla="*/ 178662 w 610236"/>
                <a:gd name="connsiteY85" fmla="*/ 218581 h 578772"/>
                <a:gd name="connsiteX86" fmla="*/ 186221 w 610236"/>
                <a:gd name="connsiteY86" fmla="*/ 218083 h 578772"/>
                <a:gd name="connsiteX87" fmla="*/ 192920 w 610236"/>
                <a:gd name="connsiteY87" fmla="*/ 225642 h 578772"/>
                <a:gd name="connsiteX88" fmla="*/ 196269 w 610236"/>
                <a:gd name="connsiteY88" fmla="*/ 230168 h 578772"/>
                <a:gd name="connsiteX89" fmla="*/ 202063 w 610236"/>
                <a:gd name="connsiteY89" fmla="*/ 241032 h 578772"/>
                <a:gd name="connsiteX90" fmla="*/ 212383 w 610236"/>
                <a:gd name="connsiteY90" fmla="*/ 254972 h 578772"/>
                <a:gd name="connsiteX91" fmla="*/ 220938 w 610236"/>
                <a:gd name="connsiteY91" fmla="*/ 262622 h 578772"/>
                <a:gd name="connsiteX92" fmla="*/ 224740 w 610236"/>
                <a:gd name="connsiteY92" fmla="*/ 267148 h 578772"/>
                <a:gd name="connsiteX93" fmla="*/ 222160 w 610236"/>
                <a:gd name="connsiteY93" fmla="*/ 283669 h 578772"/>
                <a:gd name="connsiteX94" fmla="*/ 225916 w 610236"/>
                <a:gd name="connsiteY94" fmla="*/ 295845 h 578772"/>
                <a:gd name="connsiteX95" fmla="*/ 226822 w 610236"/>
                <a:gd name="connsiteY95" fmla="*/ 297067 h 578772"/>
                <a:gd name="connsiteX96" fmla="*/ 231801 w 610236"/>
                <a:gd name="connsiteY96" fmla="*/ 304038 h 578772"/>
                <a:gd name="connsiteX97" fmla="*/ 240039 w 610236"/>
                <a:gd name="connsiteY97" fmla="*/ 313950 h 578772"/>
                <a:gd name="connsiteX98" fmla="*/ 244972 w 610236"/>
                <a:gd name="connsiteY98" fmla="*/ 322052 h 578772"/>
                <a:gd name="connsiteX99" fmla="*/ 242483 w 610236"/>
                <a:gd name="connsiteY99" fmla="*/ 326986 h 578772"/>
                <a:gd name="connsiteX100" fmla="*/ 240143 w 610236"/>
                <a:gd name="connsiteY100" fmla="*/ 334771 h 578772"/>
                <a:gd name="connsiteX101" fmla="*/ 240355 w 610236"/>
                <a:gd name="connsiteY101" fmla="*/ 335133 h 578772"/>
                <a:gd name="connsiteX102" fmla="*/ 246421 w 610236"/>
                <a:gd name="connsiteY102" fmla="*/ 337668 h 578772"/>
                <a:gd name="connsiteX103" fmla="*/ 258461 w 610236"/>
                <a:gd name="connsiteY103" fmla="*/ 342919 h 578772"/>
                <a:gd name="connsiteX104" fmla="*/ 270138 w 610236"/>
                <a:gd name="connsiteY104" fmla="*/ 364826 h 578772"/>
                <a:gd name="connsiteX105" fmla="*/ 278557 w 610236"/>
                <a:gd name="connsiteY105" fmla="*/ 372068 h 578772"/>
                <a:gd name="connsiteX106" fmla="*/ 288515 w 610236"/>
                <a:gd name="connsiteY106" fmla="*/ 388318 h 578772"/>
                <a:gd name="connsiteX107" fmla="*/ 271451 w 610236"/>
                <a:gd name="connsiteY107" fmla="*/ 402892 h 578772"/>
                <a:gd name="connsiteX108" fmla="*/ 255111 w 610236"/>
                <a:gd name="connsiteY108" fmla="*/ 415475 h 578772"/>
                <a:gd name="connsiteX109" fmla="*/ 274574 w 610236"/>
                <a:gd name="connsiteY109" fmla="*/ 424528 h 578772"/>
                <a:gd name="connsiteX110" fmla="*/ 276883 w 610236"/>
                <a:gd name="connsiteY110" fmla="*/ 441502 h 578772"/>
                <a:gd name="connsiteX111" fmla="*/ 276475 w 610236"/>
                <a:gd name="connsiteY111" fmla="*/ 451595 h 578772"/>
                <a:gd name="connsiteX112" fmla="*/ 276475 w 610236"/>
                <a:gd name="connsiteY112" fmla="*/ 462096 h 578772"/>
                <a:gd name="connsiteX113" fmla="*/ 276702 w 610236"/>
                <a:gd name="connsiteY113" fmla="*/ 469474 h 578772"/>
                <a:gd name="connsiteX114" fmla="*/ 281545 w 610236"/>
                <a:gd name="connsiteY114" fmla="*/ 472326 h 578772"/>
                <a:gd name="connsiteX115" fmla="*/ 283627 w 610236"/>
                <a:gd name="connsiteY115" fmla="*/ 472326 h 578772"/>
                <a:gd name="connsiteX116" fmla="*/ 292136 w 610236"/>
                <a:gd name="connsiteY116" fmla="*/ 482057 h 578772"/>
                <a:gd name="connsiteX117" fmla="*/ 294218 w 610236"/>
                <a:gd name="connsiteY117" fmla="*/ 486584 h 578772"/>
                <a:gd name="connsiteX118" fmla="*/ 297025 w 610236"/>
                <a:gd name="connsiteY118" fmla="*/ 490703 h 578772"/>
                <a:gd name="connsiteX119" fmla="*/ 296798 w 610236"/>
                <a:gd name="connsiteY119" fmla="*/ 496949 h 578772"/>
                <a:gd name="connsiteX120" fmla="*/ 297161 w 610236"/>
                <a:gd name="connsiteY120" fmla="*/ 503512 h 578772"/>
                <a:gd name="connsiteX121" fmla="*/ 303633 w 610236"/>
                <a:gd name="connsiteY121" fmla="*/ 504598 h 578772"/>
                <a:gd name="connsiteX122" fmla="*/ 310468 w 610236"/>
                <a:gd name="connsiteY122" fmla="*/ 503919 h 578772"/>
                <a:gd name="connsiteX123" fmla="*/ 316307 w 610236"/>
                <a:gd name="connsiteY123" fmla="*/ 505549 h 578772"/>
                <a:gd name="connsiteX124" fmla="*/ 322508 w 610236"/>
                <a:gd name="connsiteY124" fmla="*/ 505821 h 578772"/>
                <a:gd name="connsiteX125" fmla="*/ 331108 w 610236"/>
                <a:gd name="connsiteY125" fmla="*/ 505821 h 578772"/>
                <a:gd name="connsiteX126" fmla="*/ 336404 w 610236"/>
                <a:gd name="connsiteY126" fmla="*/ 506454 h 578772"/>
                <a:gd name="connsiteX127" fmla="*/ 343781 w 610236"/>
                <a:gd name="connsiteY127" fmla="*/ 507676 h 578772"/>
                <a:gd name="connsiteX128" fmla="*/ 346045 w 610236"/>
                <a:gd name="connsiteY128" fmla="*/ 517679 h 578772"/>
                <a:gd name="connsiteX129" fmla="*/ 346859 w 610236"/>
                <a:gd name="connsiteY129" fmla="*/ 527547 h 578772"/>
                <a:gd name="connsiteX130" fmla="*/ 348579 w 610236"/>
                <a:gd name="connsiteY130" fmla="*/ 538817 h 578772"/>
                <a:gd name="connsiteX131" fmla="*/ 354464 w 610236"/>
                <a:gd name="connsiteY131" fmla="*/ 557239 h 578772"/>
                <a:gd name="connsiteX132" fmla="*/ 358085 w 610236"/>
                <a:gd name="connsiteY132" fmla="*/ 564753 h 578772"/>
                <a:gd name="connsiteX133" fmla="*/ 363607 w 610236"/>
                <a:gd name="connsiteY133" fmla="*/ 574666 h 578772"/>
                <a:gd name="connsiteX134" fmla="*/ 366006 w 610236"/>
                <a:gd name="connsiteY134" fmla="*/ 578649 h 578772"/>
                <a:gd name="connsiteX135" fmla="*/ 375375 w 610236"/>
                <a:gd name="connsiteY135" fmla="*/ 574530 h 578772"/>
                <a:gd name="connsiteX136" fmla="*/ 374832 w 610236"/>
                <a:gd name="connsiteY136" fmla="*/ 572538 h 578772"/>
                <a:gd name="connsiteX137" fmla="*/ 370532 w 610236"/>
                <a:gd name="connsiteY137" fmla="*/ 570094 h 578772"/>
                <a:gd name="connsiteX138" fmla="*/ 369627 w 610236"/>
                <a:gd name="connsiteY138" fmla="*/ 568600 h 578772"/>
                <a:gd name="connsiteX139" fmla="*/ 368586 w 610236"/>
                <a:gd name="connsiteY139" fmla="*/ 555022 h 578772"/>
                <a:gd name="connsiteX140" fmla="*/ 369627 w 610236"/>
                <a:gd name="connsiteY140" fmla="*/ 553211 h 578772"/>
                <a:gd name="connsiteX141" fmla="*/ 373067 w 610236"/>
                <a:gd name="connsiteY141" fmla="*/ 551582 h 578772"/>
                <a:gd name="connsiteX142" fmla="*/ 364286 w 610236"/>
                <a:gd name="connsiteY142" fmla="*/ 535015 h 578772"/>
                <a:gd name="connsiteX143" fmla="*/ 362022 w 610236"/>
                <a:gd name="connsiteY143" fmla="*/ 502743 h 578772"/>
                <a:gd name="connsiteX144" fmla="*/ 353332 w 610236"/>
                <a:gd name="connsiteY144" fmla="*/ 500751 h 578772"/>
                <a:gd name="connsiteX145" fmla="*/ 352110 w 610236"/>
                <a:gd name="connsiteY145" fmla="*/ 499846 h 578772"/>
                <a:gd name="connsiteX146" fmla="*/ 352110 w 610236"/>
                <a:gd name="connsiteY146" fmla="*/ 498397 h 578772"/>
                <a:gd name="connsiteX147" fmla="*/ 372252 w 610236"/>
                <a:gd name="connsiteY147" fmla="*/ 432132 h 578772"/>
                <a:gd name="connsiteX148" fmla="*/ 373881 w 610236"/>
                <a:gd name="connsiteY148" fmla="*/ 430820 h 578772"/>
                <a:gd name="connsiteX149" fmla="*/ 388999 w 610236"/>
                <a:gd name="connsiteY149" fmla="*/ 429779 h 578772"/>
                <a:gd name="connsiteX150" fmla="*/ 361841 w 610236"/>
                <a:gd name="connsiteY150" fmla="*/ 402937 h 578772"/>
                <a:gd name="connsiteX151" fmla="*/ 361298 w 610236"/>
                <a:gd name="connsiteY151" fmla="*/ 401580 h 578772"/>
                <a:gd name="connsiteX152" fmla="*/ 361887 w 610236"/>
                <a:gd name="connsiteY152" fmla="*/ 400222 h 578772"/>
                <a:gd name="connsiteX153" fmla="*/ 374832 w 610236"/>
                <a:gd name="connsiteY153" fmla="*/ 388272 h 578772"/>
                <a:gd name="connsiteX154" fmla="*/ 410544 w 610236"/>
                <a:gd name="connsiteY154" fmla="*/ 423442 h 578772"/>
                <a:gd name="connsiteX155" fmla="*/ 519176 w 610236"/>
                <a:gd name="connsiteY155" fmla="*/ 441004 h 578772"/>
                <a:gd name="connsiteX156" fmla="*/ 585803 w 610236"/>
                <a:gd name="connsiteY156" fmla="*/ 448563 h 578772"/>
                <a:gd name="connsiteX157" fmla="*/ 609204 w 610236"/>
                <a:gd name="connsiteY157" fmla="*/ 431725 h 578772"/>
                <a:gd name="connsiteX158" fmla="*/ 609204 w 610236"/>
                <a:gd name="connsiteY158" fmla="*/ 419730 h 578772"/>
                <a:gd name="connsiteX159" fmla="*/ 610155 w 610236"/>
                <a:gd name="connsiteY159" fmla="*/ 418236 h 578772"/>
                <a:gd name="connsiteX160" fmla="*/ 607167 w 610236"/>
                <a:gd name="connsiteY160" fmla="*/ 416064 h 57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10236" h="578772">
                  <a:moveTo>
                    <a:pt x="607167" y="416064"/>
                  </a:moveTo>
                  <a:cubicBezTo>
                    <a:pt x="603840" y="414742"/>
                    <a:pt x="600129" y="414742"/>
                    <a:pt x="596802" y="416064"/>
                  </a:cubicBezTo>
                  <a:cubicBezTo>
                    <a:pt x="594498" y="416630"/>
                    <a:pt x="592154" y="417010"/>
                    <a:pt x="589786" y="417195"/>
                  </a:cubicBezTo>
                  <a:cubicBezTo>
                    <a:pt x="583540" y="417603"/>
                    <a:pt x="575755" y="418055"/>
                    <a:pt x="574397" y="409998"/>
                  </a:cubicBezTo>
                  <a:cubicBezTo>
                    <a:pt x="571708" y="399547"/>
                    <a:pt x="567386" y="389589"/>
                    <a:pt x="561587" y="380487"/>
                  </a:cubicBezTo>
                  <a:cubicBezTo>
                    <a:pt x="554255" y="368809"/>
                    <a:pt x="554074" y="362020"/>
                    <a:pt x="554526" y="356045"/>
                  </a:cubicBezTo>
                  <a:cubicBezTo>
                    <a:pt x="555187" y="352515"/>
                    <a:pt x="554544" y="348862"/>
                    <a:pt x="552716" y="345770"/>
                  </a:cubicBezTo>
                  <a:cubicBezTo>
                    <a:pt x="552358" y="345349"/>
                    <a:pt x="551811" y="345146"/>
                    <a:pt x="551267" y="345227"/>
                  </a:cubicBezTo>
                  <a:cubicBezTo>
                    <a:pt x="549819" y="345381"/>
                    <a:pt x="548497" y="346119"/>
                    <a:pt x="547601" y="347264"/>
                  </a:cubicBezTo>
                  <a:cubicBezTo>
                    <a:pt x="546017" y="349038"/>
                    <a:pt x="543813" y="350138"/>
                    <a:pt x="541445" y="350342"/>
                  </a:cubicBezTo>
                  <a:cubicBezTo>
                    <a:pt x="537838" y="350079"/>
                    <a:pt x="534312" y="349156"/>
                    <a:pt x="531035" y="347626"/>
                  </a:cubicBezTo>
                  <a:cubicBezTo>
                    <a:pt x="526893" y="346010"/>
                    <a:pt x="522643" y="344693"/>
                    <a:pt x="518316" y="343688"/>
                  </a:cubicBezTo>
                  <a:lnTo>
                    <a:pt x="511164" y="342194"/>
                  </a:lnTo>
                  <a:cubicBezTo>
                    <a:pt x="493557" y="338573"/>
                    <a:pt x="456849" y="330969"/>
                    <a:pt x="450738" y="328253"/>
                  </a:cubicBezTo>
                  <a:cubicBezTo>
                    <a:pt x="448950" y="327484"/>
                    <a:pt x="447393" y="326271"/>
                    <a:pt x="446212" y="324723"/>
                  </a:cubicBezTo>
                  <a:lnTo>
                    <a:pt x="446212" y="324723"/>
                  </a:lnTo>
                  <a:cubicBezTo>
                    <a:pt x="445306" y="322188"/>
                    <a:pt x="443089" y="316213"/>
                    <a:pt x="442636" y="313996"/>
                  </a:cubicBezTo>
                  <a:cubicBezTo>
                    <a:pt x="442183" y="311778"/>
                    <a:pt x="441550" y="308111"/>
                    <a:pt x="440554" y="304355"/>
                  </a:cubicBezTo>
                  <a:cubicBezTo>
                    <a:pt x="437023" y="291047"/>
                    <a:pt x="435711" y="285435"/>
                    <a:pt x="438608" y="279912"/>
                  </a:cubicBezTo>
                  <a:cubicBezTo>
                    <a:pt x="441097" y="275115"/>
                    <a:pt x="456713" y="238723"/>
                    <a:pt x="457754" y="232613"/>
                  </a:cubicBezTo>
                  <a:cubicBezTo>
                    <a:pt x="458053" y="230096"/>
                    <a:pt x="457478" y="227557"/>
                    <a:pt x="456124" y="225416"/>
                  </a:cubicBezTo>
                  <a:cubicBezTo>
                    <a:pt x="454590" y="222944"/>
                    <a:pt x="454029" y="219993"/>
                    <a:pt x="454540" y="217133"/>
                  </a:cubicBezTo>
                  <a:cubicBezTo>
                    <a:pt x="455174" y="215051"/>
                    <a:pt x="454943" y="212801"/>
                    <a:pt x="453907" y="210886"/>
                  </a:cubicBezTo>
                  <a:cubicBezTo>
                    <a:pt x="452594" y="208994"/>
                    <a:pt x="450566" y="207722"/>
                    <a:pt x="448294" y="207356"/>
                  </a:cubicBezTo>
                  <a:lnTo>
                    <a:pt x="447343" y="207356"/>
                  </a:lnTo>
                  <a:cubicBezTo>
                    <a:pt x="438408" y="205631"/>
                    <a:pt x="429704" y="202866"/>
                    <a:pt x="421408" y="199118"/>
                  </a:cubicBezTo>
                  <a:cubicBezTo>
                    <a:pt x="416881" y="196493"/>
                    <a:pt x="416881" y="191378"/>
                    <a:pt x="416881" y="186852"/>
                  </a:cubicBezTo>
                  <a:cubicBezTo>
                    <a:pt x="417343" y="183697"/>
                    <a:pt x="416650" y="180483"/>
                    <a:pt x="414935" y="177799"/>
                  </a:cubicBezTo>
                  <a:cubicBezTo>
                    <a:pt x="410001" y="172413"/>
                    <a:pt x="403710" y="169471"/>
                    <a:pt x="389950" y="166031"/>
                  </a:cubicBezTo>
                  <a:cubicBezTo>
                    <a:pt x="386872" y="165306"/>
                    <a:pt x="384292" y="164627"/>
                    <a:pt x="381848" y="163994"/>
                  </a:cubicBezTo>
                  <a:cubicBezTo>
                    <a:pt x="373248" y="161776"/>
                    <a:pt x="367047" y="160192"/>
                    <a:pt x="347719" y="156616"/>
                  </a:cubicBezTo>
                  <a:cubicBezTo>
                    <a:pt x="326582" y="152769"/>
                    <a:pt x="320561" y="145934"/>
                    <a:pt x="315175" y="139325"/>
                  </a:cubicBezTo>
                  <a:cubicBezTo>
                    <a:pt x="313998" y="137967"/>
                    <a:pt x="312867" y="136610"/>
                    <a:pt x="311599" y="135297"/>
                  </a:cubicBezTo>
                  <a:cubicBezTo>
                    <a:pt x="306955" y="131042"/>
                    <a:pt x="301465" y="127815"/>
                    <a:pt x="295486" y="125837"/>
                  </a:cubicBezTo>
                  <a:cubicBezTo>
                    <a:pt x="292906" y="124832"/>
                    <a:pt x="290380" y="123682"/>
                    <a:pt x="287927" y="122397"/>
                  </a:cubicBezTo>
                  <a:cubicBezTo>
                    <a:pt x="284758" y="120632"/>
                    <a:pt x="282948" y="120088"/>
                    <a:pt x="281681" y="120632"/>
                  </a:cubicBezTo>
                  <a:cubicBezTo>
                    <a:pt x="280413" y="121175"/>
                    <a:pt x="278195" y="124343"/>
                    <a:pt x="276430" y="129684"/>
                  </a:cubicBezTo>
                  <a:cubicBezTo>
                    <a:pt x="272447" y="142087"/>
                    <a:pt x="266427" y="146613"/>
                    <a:pt x="255021" y="145934"/>
                  </a:cubicBezTo>
                  <a:cubicBezTo>
                    <a:pt x="245968" y="145345"/>
                    <a:pt x="243795" y="143897"/>
                    <a:pt x="235376" y="138375"/>
                  </a:cubicBezTo>
                  <a:lnTo>
                    <a:pt x="230035" y="134935"/>
                  </a:lnTo>
                  <a:cubicBezTo>
                    <a:pt x="216456" y="126289"/>
                    <a:pt x="216094" y="121356"/>
                    <a:pt x="216456" y="109542"/>
                  </a:cubicBezTo>
                  <a:cubicBezTo>
                    <a:pt x="216728" y="100988"/>
                    <a:pt x="215551" y="99856"/>
                    <a:pt x="210618" y="95239"/>
                  </a:cubicBezTo>
                  <a:lnTo>
                    <a:pt x="207902" y="92659"/>
                  </a:lnTo>
                  <a:cubicBezTo>
                    <a:pt x="204100" y="88948"/>
                    <a:pt x="198578" y="83063"/>
                    <a:pt x="191607" y="75640"/>
                  </a:cubicBezTo>
                  <a:cubicBezTo>
                    <a:pt x="185225" y="68941"/>
                    <a:pt x="178028" y="61111"/>
                    <a:pt x="170062" y="53009"/>
                  </a:cubicBezTo>
                  <a:cubicBezTo>
                    <a:pt x="165898" y="48709"/>
                    <a:pt x="162548" y="44861"/>
                    <a:pt x="159561" y="41467"/>
                  </a:cubicBezTo>
                  <a:cubicBezTo>
                    <a:pt x="150870" y="31554"/>
                    <a:pt x="145167" y="25036"/>
                    <a:pt x="130095" y="19107"/>
                  </a:cubicBezTo>
                  <a:cubicBezTo>
                    <a:pt x="123355" y="16522"/>
                    <a:pt x="116968" y="13100"/>
                    <a:pt x="111084" y="8922"/>
                  </a:cubicBezTo>
                  <a:cubicBezTo>
                    <a:pt x="107671" y="5813"/>
                    <a:pt x="103158" y="4183"/>
                    <a:pt x="98546" y="4396"/>
                  </a:cubicBezTo>
                  <a:cubicBezTo>
                    <a:pt x="86035" y="4564"/>
                    <a:pt x="73556" y="3179"/>
                    <a:pt x="61385" y="277"/>
                  </a:cubicBezTo>
                  <a:cubicBezTo>
                    <a:pt x="57081" y="-909"/>
                    <a:pt x="52486" y="585"/>
                    <a:pt x="49707" y="4079"/>
                  </a:cubicBezTo>
                  <a:cubicBezTo>
                    <a:pt x="47625" y="6315"/>
                    <a:pt x="44937" y="7890"/>
                    <a:pt x="41967" y="8606"/>
                  </a:cubicBezTo>
                  <a:cubicBezTo>
                    <a:pt x="37939" y="9497"/>
                    <a:pt x="33734" y="8361"/>
                    <a:pt x="30697" y="5573"/>
                  </a:cubicBezTo>
                  <a:cubicBezTo>
                    <a:pt x="29792" y="7655"/>
                    <a:pt x="29022" y="9466"/>
                    <a:pt x="28479" y="10642"/>
                  </a:cubicBezTo>
                  <a:cubicBezTo>
                    <a:pt x="20513" y="27449"/>
                    <a:pt x="13954" y="44893"/>
                    <a:pt x="8880" y="62786"/>
                  </a:cubicBezTo>
                  <a:cubicBezTo>
                    <a:pt x="7314" y="69036"/>
                    <a:pt x="5286" y="75165"/>
                    <a:pt x="2815" y="81117"/>
                  </a:cubicBezTo>
                  <a:cubicBezTo>
                    <a:pt x="552" y="86865"/>
                    <a:pt x="-806" y="90170"/>
                    <a:pt x="325" y="93927"/>
                  </a:cubicBezTo>
                  <a:cubicBezTo>
                    <a:pt x="1457" y="97683"/>
                    <a:pt x="6843" y="101078"/>
                    <a:pt x="11505" y="104111"/>
                  </a:cubicBezTo>
                  <a:cubicBezTo>
                    <a:pt x="14741" y="105903"/>
                    <a:pt x="17702" y="108162"/>
                    <a:pt x="20286" y="110810"/>
                  </a:cubicBezTo>
                  <a:cubicBezTo>
                    <a:pt x="25175" y="116694"/>
                    <a:pt x="26442" y="129911"/>
                    <a:pt x="22595" y="134392"/>
                  </a:cubicBezTo>
                  <a:cubicBezTo>
                    <a:pt x="18747" y="138873"/>
                    <a:pt x="17842" y="141227"/>
                    <a:pt x="21373" y="144757"/>
                  </a:cubicBezTo>
                  <a:cubicBezTo>
                    <a:pt x="24903" y="148288"/>
                    <a:pt x="40564" y="148197"/>
                    <a:pt x="46720" y="145481"/>
                  </a:cubicBezTo>
                  <a:cubicBezTo>
                    <a:pt x="54279" y="142186"/>
                    <a:pt x="62974" y="142815"/>
                    <a:pt x="69985" y="147156"/>
                  </a:cubicBezTo>
                  <a:cubicBezTo>
                    <a:pt x="73778" y="149229"/>
                    <a:pt x="75982" y="153352"/>
                    <a:pt x="75598" y="157657"/>
                  </a:cubicBezTo>
                  <a:cubicBezTo>
                    <a:pt x="75055" y="161405"/>
                    <a:pt x="72330" y="164469"/>
                    <a:pt x="68672" y="165442"/>
                  </a:cubicBezTo>
                  <a:cubicBezTo>
                    <a:pt x="62743" y="167208"/>
                    <a:pt x="61114" y="167705"/>
                    <a:pt x="59937" y="180651"/>
                  </a:cubicBezTo>
                  <a:cubicBezTo>
                    <a:pt x="58914" y="187327"/>
                    <a:pt x="60738" y="194121"/>
                    <a:pt x="64961" y="199389"/>
                  </a:cubicBezTo>
                  <a:cubicBezTo>
                    <a:pt x="67645" y="202146"/>
                    <a:pt x="71456" y="203499"/>
                    <a:pt x="75281" y="203056"/>
                  </a:cubicBezTo>
                  <a:cubicBezTo>
                    <a:pt x="84333" y="202467"/>
                    <a:pt x="87185" y="196493"/>
                    <a:pt x="91394" y="188209"/>
                  </a:cubicBezTo>
                  <a:lnTo>
                    <a:pt x="92300" y="186444"/>
                  </a:lnTo>
                  <a:cubicBezTo>
                    <a:pt x="97731" y="175989"/>
                    <a:pt x="111129" y="178523"/>
                    <a:pt x="119141" y="180017"/>
                  </a:cubicBezTo>
                  <a:cubicBezTo>
                    <a:pt x="123292" y="180596"/>
                    <a:pt x="126962" y="183004"/>
                    <a:pt x="129144" y="186580"/>
                  </a:cubicBezTo>
                  <a:cubicBezTo>
                    <a:pt x="130837" y="189617"/>
                    <a:pt x="131086" y="193252"/>
                    <a:pt x="129823" y="196493"/>
                  </a:cubicBezTo>
                  <a:cubicBezTo>
                    <a:pt x="127424" y="202920"/>
                    <a:pt x="123033" y="203373"/>
                    <a:pt x="118371" y="203916"/>
                  </a:cubicBezTo>
                  <a:cubicBezTo>
                    <a:pt x="115656" y="204097"/>
                    <a:pt x="112976" y="204645"/>
                    <a:pt x="110405" y="205545"/>
                  </a:cubicBezTo>
                  <a:cubicBezTo>
                    <a:pt x="104295" y="207899"/>
                    <a:pt x="104068" y="211429"/>
                    <a:pt x="103616" y="217314"/>
                  </a:cubicBezTo>
                  <a:cubicBezTo>
                    <a:pt x="103616" y="218264"/>
                    <a:pt x="103616" y="219215"/>
                    <a:pt x="103389" y="220165"/>
                  </a:cubicBezTo>
                  <a:cubicBezTo>
                    <a:pt x="102801" y="226140"/>
                    <a:pt x="105426" y="230078"/>
                    <a:pt x="111853" y="233020"/>
                  </a:cubicBezTo>
                  <a:cubicBezTo>
                    <a:pt x="115429" y="234604"/>
                    <a:pt x="121223" y="233020"/>
                    <a:pt x="126338" y="231391"/>
                  </a:cubicBezTo>
                  <a:cubicBezTo>
                    <a:pt x="129348" y="230318"/>
                    <a:pt x="132480" y="229616"/>
                    <a:pt x="135662" y="229308"/>
                  </a:cubicBezTo>
                  <a:cubicBezTo>
                    <a:pt x="141496" y="229105"/>
                    <a:pt x="146412" y="233617"/>
                    <a:pt x="146706" y="239447"/>
                  </a:cubicBezTo>
                  <a:cubicBezTo>
                    <a:pt x="147204" y="244698"/>
                    <a:pt x="148471" y="246418"/>
                    <a:pt x="151957" y="246599"/>
                  </a:cubicBezTo>
                  <a:cubicBezTo>
                    <a:pt x="155442" y="246780"/>
                    <a:pt x="156121" y="245060"/>
                    <a:pt x="158384" y="241756"/>
                  </a:cubicBezTo>
                  <a:cubicBezTo>
                    <a:pt x="159697" y="239592"/>
                    <a:pt x="161344" y="237650"/>
                    <a:pt x="163272" y="236007"/>
                  </a:cubicBezTo>
                  <a:cubicBezTo>
                    <a:pt x="165626" y="233776"/>
                    <a:pt x="167681" y="231250"/>
                    <a:pt x="169383" y="228494"/>
                  </a:cubicBezTo>
                  <a:cubicBezTo>
                    <a:pt x="171637" y="224492"/>
                    <a:pt x="174819" y="221093"/>
                    <a:pt x="178662" y="218581"/>
                  </a:cubicBezTo>
                  <a:cubicBezTo>
                    <a:pt x="180988" y="217318"/>
                    <a:pt x="183749" y="217137"/>
                    <a:pt x="186221" y="218083"/>
                  </a:cubicBezTo>
                  <a:cubicBezTo>
                    <a:pt x="189398" y="219577"/>
                    <a:pt x="191820" y="222311"/>
                    <a:pt x="192920" y="225642"/>
                  </a:cubicBezTo>
                  <a:cubicBezTo>
                    <a:pt x="193721" y="227362"/>
                    <a:pt x="194857" y="228901"/>
                    <a:pt x="196269" y="230168"/>
                  </a:cubicBezTo>
                  <a:cubicBezTo>
                    <a:pt x="199519" y="232911"/>
                    <a:pt x="201592" y="236804"/>
                    <a:pt x="202063" y="241032"/>
                  </a:cubicBezTo>
                  <a:cubicBezTo>
                    <a:pt x="202307" y="247359"/>
                    <a:pt x="206404" y="252890"/>
                    <a:pt x="212383" y="254972"/>
                  </a:cubicBezTo>
                  <a:cubicBezTo>
                    <a:pt x="215927" y="256620"/>
                    <a:pt x="218905" y="259282"/>
                    <a:pt x="220938" y="262622"/>
                  </a:cubicBezTo>
                  <a:cubicBezTo>
                    <a:pt x="222065" y="264242"/>
                    <a:pt x="223336" y="265759"/>
                    <a:pt x="224740" y="267148"/>
                  </a:cubicBezTo>
                  <a:cubicBezTo>
                    <a:pt x="231258" y="273666"/>
                    <a:pt x="225600" y="279912"/>
                    <a:pt x="222160" y="283669"/>
                  </a:cubicBezTo>
                  <a:cubicBezTo>
                    <a:pt x="219398" y="286702"/>
                    <a:pt x="220078" y="288196"/>
                    <a:pt x="225916" y="295845"/>
                  </a:cubicBezTo>
                  <a:lnTo>
                    <a:pt x="226822" y="297067"/>
                  </a:lnTo>
                  <a:cubicBezTo>
                    <a:pt x="228723" y="299647"/>
                    <a:pt x="230352" y="301956"/>
                    <a:pt x="231801" y="304038"/>
                  </a:cubicBezTo>
                  <a:cubicBezTo>
                    <a:pt x="234037" y="307736"/>
                    <a:pt x="236816" y="311076"/>
                    <a:pt x="240039" y="313950"/>
                  </a:cubicBezTo>
                  <a:cubicBezTo>
                    <a:pt x="242849" y="315743"/>
                    <a:pt x="244669" y="318735"/>
                    <a:pt x="244972" y="322052"/>
                  </a:cubicBezTo>
                  <a:cubicBezTo>
                    <a:pt x="244981" y="324003"/>
                    <a:pt x="244058" y="325836"/>
                    <a:pt x="242483" y="326986"/>
                  </a:cubicBezTo>
                  <a:cubicBezTo>
                    <a:pt x="239685" y="328489"/>
                    <a:pt x="238640" y="331974"/>
                    <a:pt x="240143" y="334771"/>
                  </a:cubicBezTo>
                  <a:cubicBezTo>
                    <a:pt x="240211" y="334894"/>
                    <a:pt x="240278" y="335016"/>
                    <a:pt x="240355" y="335133"/>
                  </a:cubicBezTo>
                  <a:cubicBezTo>
                    <a:pt x="241396" y="336582"/>
                    <a:pt x="243614" y="337034"/>
                    <a:pt x="246421" y="337668"/>
                  </a:cubicBezTo>
                  <a:cubicBezTo>
                    <a:pt x="250847" y="338261"/>
                    <a:pt x="255016" y="340076"/>
                    <a:pt x="258461" y="342919"/>
                  </a:cubicBezTo>
                  <a:cubicBezTo>
                    <a:pt x="265046" y="348432"/>
                    <a:pt x="269233" y="356285"/>
                    <a:pt x="270138" y="364826"/>
                  </a:cubicBezTo>
                  <a:cubicBezTo>
                    <a:pt x="270365" y="369986"/>
                    <a:pt x="271315" y="370529"/>
                    <a:pt x="278557" y="372068"/>
                  </a:cubicBezTo>
                  <a:cubicBezTo>
                    <a:pt x="283944" y="373245"/>
                    <a:pt x="290009" y="377002"/>
                    <a:pt x="288515" y="388318"/>
                  </a:cubicBezTo>
                  <a:cubicBezTo>
                    <a:pt x="287519" y="396103"/>
                    <a:pt x="273986" y="401896"/>
                    <a:pt x="271451" y="402892"/>
                  </a:cubicBezTo>
                  <a:lnTo>
                    <a:pt x="255111" y="415475"/>
                  </a:lnTo>
                  <a:cubicBezTo>
                    <a:pt x="262050" y="417408"/>
                    <a:pt x="268627" y="420463"/>
                    <a:pt x="274574" y="424528"/>
                  </a:cubicBezTo>
                  <a:cubicBezTo>
                    <a:pt x="278150" y="428013"/>
                    <a:pt x="277516" y="434531"/>
                    <a:pt x="276883" y="441502"/>
                  </a:cubicBezTo>
                  <a:cubicBezTo>
                    <a:pt x="276484" y="444851"/>
                    <a:pt x="276348" y="448223"/>
                    <a:pt x="276475" y="451595"/>
                  </a:cubicBezTo>
                  <a:cubicBezTo>
                    <a:pt x="276729" y="455090"/>
                    <a:pt x="276729" y="458602"/>
                    <a:pt x="276475" y="462096"/>
                  </a:cubicBezTo>
                  <a:cubicBezTo>
                    <a:pt x="276181" y="464554"/>
                    <a:pt x="276258" y="467039"/>
                    <a:pt x="276702" y="469474"/>
                  </a:cubicBezTo>
                  <a:cubicBezTo>
                    <a:pt x="277245" y="472100"/>
                    <a:pt x="278512" y="472235"/>
                    <a:pt x="281545" y="472326"/>
                  </a:cubicBezTo>
                  <a:cubicBezTo>
                    <a:pt x="282224" y="472326"/>
                    <a:pt x="282948" y="472326"/>
                    <a:pt x="283627" y="472326"/>
                  </a:cubicBezTo>
                  <a:cubicBezTo>
                    <a:pt x="288551" y="472887"/>
                    <a:pt x="292236" y="477101"/>
                    <a:pt x="292136" y="482057"/>
                  </a:cubicBezTo>
                  <a:cubicBezTo>
                    <a:pt x="292114" y="483805"/>
                    <a:pt x="292879" y="485466"/>
                    <a:pt x="294218" y="486584"/>
                  </a:cubicBezTo>
                  <a:cubicBezTo>
                    <a:pt x="295445" y="487733"/>
                    <a:pt x="296405" y="489141"/>
                    <a:pt x="297025" y="490703"/>
                  </a:cubicBezTo>
                  <a:cubicBezTo>
                    <a:pt x="297568" y="492762"/>
                    <a:pt x="297491" y="494935"/>
                    <a:pt x="296798" y="496949"/>
                  </a:cubicBezTo>
                  <a:cubicBezTo>
                    <a:pt x="295898" y="499076"/>
                    <a:pt x="296033" y="501498"/>
                    <a:pt x="297161" y="503512"/>
                  </a:cubicBezTo>
                  <a:cubicBezTo>
                    <a:pt x="298428" y="505504"/>
                    <a:pt x="299876" y="505413"/>
                    <a:pt x="303633" y="504598"/>
                  </a:cubicBezTo>
                  <a:cubicBezTo>
                    <a:pt x="305856" y="503992"/>
                    <a:pt x="308168" y="503761"/>
                    <a:pt x="310468" y="503919"/>
                  </a:cubicBezTo>
                  <a:cubicBezTo>
                    <a:pt x="312487" y="504159"/>
                    <a:pt x="314455" y="504712"/>
                    <a:pt x="316307" y="505549"/>
                  </a:cubicBezTo>
                  <a:cubicBezTo>
                    <a:pt x="318199" y="506671"/>
                    <a:pt x="320525" y="506776"/>
                    <a:pt x="322508" y="505821"/>
                  </a:cubicBezTo>
                  <a:cubicBezTo>
                    <a:pt x="325260" y="504662"/>
                    <a:pt x="328356" y="504662"/>
                    <a:pt x="331108" y="505821"/>
                  </a:cubicBezTo>
                  <a:cubicBezTo>
                    <a:pt x="332778" y="506522"/>
                    <a:pt x="334616" y="506739"/>
                    <a:pt x="336404" y="506454"/>
                  </a:cubicBezTo>
                  <a:cubicBezTo>
                    <a:pt x="338920" y="505721"/>
                    <a:pt x="341636" y="506169"/>
                    <a:pt x="343781" y="507676"/>
                  </a:cubicBezTo>
                  <a:cubicBezTo>
                    <a:pt x="345728" y="509442"/>
                    <a:pt x="346452" y="512519"/>
                    <a:pt x="346045" y="517679"/>
                  </a:cubicBezTo>
                  <a:cubicBezTo>
                    <a:pt x="345787" y="520993"/>
                    <a:pt x="346063" y="524324"/>
                    <a:pt x="346859" y="527547"/>
                  </a:cubicBezTo>
                  <a:cubicBezTo>
                    <a:pt x="347715" y="531254"/>
                    <a:pt x="348290" y="535024"/>
                    <a:pt x="348579" y="538817"/>
                  </a:cubicBezTo>
                  <a:cubicBezTo>
                    <a:pt x="349113" y="545326"/>
                    <a:pt x="351128" y="551627"/>
                    <a:pt x="354464" y="557239"/>
                  </a:cubicBezTo>
                  <a:cubicBezTo>
                    <a:pt x="355640" y="559503"/>
                    <a:pt x="356863" y="561766"/>
                    <a:pt x="358085" y="564753"/>
                  </a:cubicBezTo>
                  <a:cubicBezTo>
                    <a:pt x="359669" y="568193"/>
                    <a:pt x="361516" y="571506"/>
                    <a:pt x="363607" y="574666"/>
                  </a:cubicBezTo>
                  <a:cubicBezTo>
                    <a:pt x="364512" y="576069"/>
                    <a:pt x="365281" y="577382"/>
                    <a:pt x="366006" y="578649"/>
                  </a:cubicBezTo>
                  <a:lnTo>
                    <a:pt x="375375" y="574530"/>
                  </a:lnTo>
                  <a:lnTo>
                    <a:pt x="374832" y="572538"/>
                  </a:lnTo>
                  <a:lnTo>
                    <a:pt x="370532" y="570094"/>
                  </a:lnTo>
                  <a:cubicBezTo>
                    <a:pt x="370011" y="569768"/>
                    <a:pt x="369676" y="569212"/>
                    <a:pt x="369627" y="568600"/>
                  </a:cubicBezTo>
                  <a:lnTo>
                    <a:pt x="368586" y="555022"/>
                  </a:lnTo>
                  <a:cubicBezTo>
                    <a:pt x="368513" y="554257"/>
                    <a:pt x="368930" y="553532"/>
                    <a:pt x="369627" y="553211"/>
                  </a:cubicBezTo>
                  <a:lnTo>
                    <a:pt x="373067" y="551582"/>
                  </a:lnTo>
                  <a:cubicBezTo>
                    <a:pt x="368604" y="547023"/>
                    <a:pt x="365553" y="541271"/>
                    <a:pt x="364286" y="535015"/>
                  </a:cubicBezTo>
                  <a:cubicBezTo>
                    <a:pt x="363607" y="527728"/>
                    <a:pt x="362385" y="508129"/>
                    <a:pt x="362022" y="502743"/>
                  </a:cubicBezTo>
                  <a:lnTo>
                    <a:pt x="353332" y="500751"/>
                  </a:lnTo>
                  <a:cubicBezTo>
                    <a:pt x="352825" y="500620"/>
                    <a:pt x="352386" y="500294"/>
                    <a:pt x="352110" y="499846"/>
                  </a:cubicBezTo>
                  <a:cubicBezTo>
                    <a:pt x="351902" y="499384"/>
                    <a:pt x="351902" y="498859"/>
                    <a:pt x="352110" y="498397"/>
                  </a:cubicBezTo>
                  <a:lnTo>
                    <a:pt x="372252" y="432132"/>
                  </a:lnTo>
                  <a:cubicBezTo>
                    <a:pt x="372474" y="431399"/>
                    <a:pt x="373121" y="430878"/>
                    <a:pt x="373881" y="430820"/>
                  </a:cubicBezTo>
                  <a:lnTo>
                    <a:pt x="388999" y="429779"/>
                  </a:lnTo>
                  <a:lnTo>
                    <a:pt x="361841" y="402937"/>
                  </a:lnTo>
                  <a:cubicBezTo>
                    <a:pt x="361475" y="402584"/>
                    <a:pt x="361276" y="402091"/>
                    <a:pt x="361298" y="401580"/>
                  </a:cubicBezTo>
                  <a:cubicBezTo>
                    <a:pt x="361307" y="401068"/>
                    <a:pt x="361520" y="400579"/>
                    <a:pt x="361887" y="400222"/>
                  </a:cubicBezTo>
                  <a:lnTo>
                    <a:pt x="374832" y="388272"/>
                  </a:lnTo>
                  <a:cubicBezTo>
                    <a:pt x="384120" y="402385"/>
                    <a:pt x="396291" y="414371"/>
                    <a:pt x="410544" y="423442"/>
                  </a:cubicBezTo>
                  <a:cubicBezTo>
                    <a:pt x="434036" y="437021"/>
                    <a:pt x="505190" y="440461"/>
                    <a:pt x="519176" y="441004"/>
                  </a:cubicBezTo>
                  <a:cubicBezTo>
                    <a:pt x="540812" y="441864"/>
                    <a:pt x="579919" y="447657"/>
                    <a:pt x="585803" y="448563"/>
                  </a:cubicBezTo>
                  <a:lnTo>
                    <a:pt x="609204" y="431725"/>
                  </a:lnTo>
                  <a:lnTo>
                    <a:pt x="609204" y="419730"/>
                  </a:lnTo>
                  <a:cubicBezTo>
                    <a:pt x="609222" y="419096"/>
                    <a:pt x="609584" y="418522"/>
                    <a:pt x="610155" y="418236"/>
                  </a:cubicBezTo>
                  <a:cubicBezTo>
                    <a:pt x="609213" y="417435"/>
                    <a:pt x="608218" y="416711"/>
                    <a:pt x="607167" y="416064"/>
                  </a:cubicBezTo>
                  <a:close/>
                </a:path>
              </a:pathLst>
            </a:custGeom>
            <a:solidFill>
              <a:srgbClr val="C2DAF0"/>
            </a:solidFill>
            <a:ln w="451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5" name="textruta 14">
            <a:extLst>
              <a:ext uri="{FF2B5EF4-FFF2-40B4-BE49-F238E27FC236}">
                <a16:creationId xmlns:a16="http://schemas.microsoft.com/office/drawing/2014/main" id="{6FE9DE64-A880-A847-6C52-105BB8C8A8F6}"/>
              </a:ext>
            </a:extLst>
          </p:cNvPr>
          <p:cNvSpPr txBox="1"/>
          <p:nvPr/>
        </p:nvSpPr>
        <p:spPr>
          <a:xfrm>
            <a:off x="2069099" y="5447816"/>
            <a:ext cx="154988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Södra Torslanda</a:t>
            </a:r>
          </a:p>
        </p:txBody>
      </p:sp>
      <p:sp>
        <p:nvSpPr>
          <p:cNvPr id="16" name="textruta 15">
            <a:extLst>
              <a:ext uri="{FF2B5EF4-FFF2-40B4-BE49-F238E27FC236}">
                <a16:creationId xmlns:a16="http://schemas.microsoft.com/office/drawing/2014/main" id="{A08D03CE-D7E4-0BB5-4656-33706B520763}"/>
              </a:ext>
            </a:extLst>
          </p:cNvPr>
          <p:cNvSpPr txBox="1"/>
          <p:nvPr/>
        </p:nvSpPr>
        <p:spPr>
          <a:xfrm>
            <a:off x="3459201" y="4035251"/>
            <a:ext cx="154988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Björlanda</a:t>
            </a:r>
          </a:p>
        </p:txBody>
      </p:sp>
      <p:sp>
        <p:nvSpPr>
          <p:cNvPr id="17" name="textruta 16">
            <a:extLst>
              <a:ext uri="{FF2B5EF4-FFF2-40B4-BE49-F238E27FC236}">
                <a16:creationId xmlns:a16="http://schemas.microsoft.com/office/drawing/2014/main" id="{8F5F211F-B4BE-E8DE-4523-B6207C05A899}"/>
              </a:ext>
            </a:extLst>
          </p:cNvPr>
          <p:cNvSpPr txBox="1"/>
          <p:nvPr/>
        </p:nvSpPr>
        <p:spPr>
          <a:xfrm>
            <a:off x="4731178" y="2512213"/>
            <a:ext cx="154988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Tuve-Säve</a:t>
            </a:r>
          </a:p>
        </p:txBody>
      </p:sp>
      <p:sp>
        <p:nvSpPr>
          <p:cNvPr id="18" name="textruta 17">
            <a:extLst>
              <a:ext uri="{FF2B5EF4-FFF2-40B4-BE49-F238E27FC236}">
                <a16:creationId xmlns:a16="http://schemas.microsoft.com/office/drawing/2014/main" id="{045385F9-C52B-B2AE-34E0-A5A6FB72E881}"/>
              </a:ext>
            </a:extLst>
          </p:cNvPr>
          <p:cNvSpPr txBox="1"/>
          <p:nvPr/>
        </p:nvSpPr>
        <p:spPr>
          <a:xfrm>
            <a:off x="5892422" y="1016839"/>
            <a:ext cx="154988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Kärra-Rödbo</a:t>
            </a:r>
          </a:p>
        </p:txBody>
      </p:sp>
      <p:sp>
        <p:nvSpPr>
          <p:cNvPr id="19" name="textruta 18">
            <a:extLst>
              <a:ext uri="{FF2B5EF4-FFF2-40B4-BE49-F238E27FC236}">
                <a16:creationId xmlns:a16="http://schemas.microsoft.com/office/drawing/2014/main" id="{953249B0-A429-9266-8D4E-1064E4672659}"/>
              </a:ext>
            </a:extLst>
          </p:cNvPr>
          <p:cNvSpPr txBox="1"/>
          <p:nvPr/>
        </p:nvSpPr>
        <p:spPr>
          <a:xfrm>
            <a:off x="6176558" y="3906155"/>
            <a:ext cx="132682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Backa</a:t>
            </a:r>
          </a:p>
        </p:txBody>
      </p:sp>
      <p:sp>
        <p:nvSpPr>
          <p:cNvPr id="20" name="textruta 19">
            <a:extLst>
              <a:ext uri="{FF2B5EF4-FFF2-40B4-BE49-F238E27FC236}">
                <a16:creationId xmlns:a16="http://schemas.microsoft.com/office/drawing/2014/main" id="{01A9C8D7-5C32-B805-F589-769983D4A7CC}"/>
              </a:ext>
            </a:extLst>
          </p:cNvPr>
          <p:cNvSpPr txBox="1"/>
          <p:nvPr/>
        </p:nvSpPr>
        <p:spPr>
          <a:xfrm>
            <a:off x="5636218" y="5208578"/>
            <a:ext cx="1494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Kvillebäcken</a:t>
            </a:r>
          </a:p>
        </p:txBody>
      </p:sp>
      <p:sp>
        <p:nvSpPr>
          <p:cNvPr id="21" name="textruta 20">
            <a:extLst>
              <a:ext uri="{FF2B5EF4-FFF2-40B4-BE49-F238E27FC236}">
                <a16:creationId xmlns:a16="http://schemas.microsoft.com/office/drawing/2014/main" id="{C39C97E4-A467-40EC-075D-FB2990ED37DF}"/>
              </a:ext>
            </a:extLst>
          </p:cNvPr>
          <p:cNvSpPr txBox="1"/>
          <p:nvPr/>
        </p:nvSpPr>
        <p:spPr>
          <a:xfrm rot="20144733">
            <a:off x="4084731" y="5740764"/>
            <a:ext cx="220411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Kyrkbyn-Rambergsstaden</a:t>
            </a:r>
          </a:p>
        </p:txBody>
      </p:sp>
      <p:sp>
        <p:nvSpPr>
          <p:cNvPr id="22" name="textruta 21">
            <a:extLst>
              <a:ext uri="{FF2B5EF4-FFF2-40B4-BE49-F238E27FC236}">
                <a16:creationId xmlns:a16="http://schemas.microsoft.com/office/drawing/2014/main" id="{92B7E988-0C51-8715-69DD-723E05C4D65A}"/>
              </a:ext>
            </a:extLst>
          </p:cNvPr>
          <p:cNvSpPr txBox="1"/>
          <p:nvPr/>
        </p:nvSpPr>
        <p:spPr>
          <a:xfrm rot="19972489">
            <a:off x="4897609" y="5800122"/>
            <a:ext cx="164165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Norra Älvstranden</a:t>
            </a:r>
          </a:p>
        </p:txBody>
      </p:sp>
      <p:sp>
        <p:nvSpPr>
          <p:cNvPr id="23" name="textruta 22">
            <a:extLst>
              <a:ext uri="{FF2B5EF4-FFF2-40B4-BE49-F238E27FC236}">
                <a16:creationId xmlns:a16="http://schemas.microsoft.com/office/drawing/2014/main" id="{C99FE912-C898-04A9-529C-58BFE633FF54}"/>
              </a:ext>
            </a:extLst>
          </p:cNvPr>
          <p:cNvSpPr txBox="1"/>
          <p:nvPr/>
        </p:nvSpPr>
        <p:spPr>
          <a:xfrm rot="2177751">
            <a:off x="4382106" y="4632717"/>
            <a:ext cx="198398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Kärrdalen-Slättadamm</a:t>
            </a:r>
          </a:p>
        </p:txBody>
      </p:sp>
      <p:sp>
        <p:nvSpPr>
          <p:cNvPr id="24" name="textruta 23">
            <a:extLst>
              <a:ext uri="{FF2B5EF4-FFF2-40B4-BE49-F238E27FC236}">
                <a16:creationId xmlns:a16="http://schemas.microsoft.com/office/drawing/2014/main" id="{87A72C11-5B2E-A728-E060-BBD60AC65FDB}"/>
              </a:ext>
            </a:extLst>
          </p:cNvPr>
          <p:cNvSpPr txBox="1"/>
          <p:nvPr/>
        </p:nvSpPr>
        <p:spPr>
          <a:xfrm>
            <a:off x="4904754" y="4934972"/>
            <a:ext cx="102875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Östra Biskops-gården</a:t>
            </a:r>
          </a:p>
        </p:txBody>
      </p:sp>
      <p:sp>
        <p:nvSpPr>
          <p:cNvPr id="25" name="textruta 24">
            <a:extLst>
              <a:ext uri="{FF2B5EF4-FFF2-40B4-BE49-F238E27FC236}">
                <a16:creationId xmlns:a16="http://schemas.microsoft.com/office/drawing/2014/main" id="{FF9A2A68-891B-09EA-801A-88126D8B6652}"/>
              </a:ext>
            </a:extLst>
          </p:cNvPr>
          <p:cNvSpPr txBox="1"/>
          <p:nvPr/>
        </p:nvSpPr>
        <p:spPr>
          <a:xfrm>
            <a:off x="4349565" y="5259167"/>
            <a:ext cx="102157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panose="020B0604020202020204"/>
                <a:ea typeface="+mn-ea"/>
                <a:cs typeface="+mn-cs"/>
              </a:rPr>
              <a:t>Västra Biskops-gården</a:t>
            </a:r>
          </a:p>
        </p:txBody>
      </p:sp>
      <p:grpSp>
        <p:nvGrpSpPr>
          <p:cNvPr id="26" name="Grupp 25">
            <a:extLst>
              <a:ext uri="{FF2B5EF4-FFF2-40B4-BE49-F238E27FC236}">
                <a16:creationId xmlns:a16="http://schemas.microsoft.com/office/drawing/2014/main" id="{63B5492D-ED5F-9768-9688-02DAA6DAAA01}"/>
              </a:ext>
            </a:extLst>
          </p:cNvPr>
          <p:cNvGrpSpPr/>
          <p:nvPr/>
        </p:nvGrpSpPr>
        <p:grpSpPr>
          <a:xfrm>
            <a:off x="9128586" y="181959"/>
            <a:ext cx="2873855" cy="3104347"/>
            <a:chOff x="2137082" y="3838732"/>
            <a:chExt cx="2056126" cy="2221034"/>
          </a:xfrm>
          <a:solidFill>
            <a:srgbClr val="674B99"/>
          </a:solidFill>
        </p:grpSpPr>
        <p:sp>
          <p:nvSpPr>
            <p:cNvPr id="27" name="Frihandsfigur: Form 26">
              <a:extLst>
                <a:ext uri="{FF2B5EF4-FFF2-40B4-BE49-F238E27FC236}">
                  <a16:creationId xmlns:a16="http://schemas.microsoft.com/office/drawing/2014/main" id="{CDCA45C3-2E5E-657F-B3DF-86BF0EB69177}"/>
                </a:ext>
              </a:extLst>
            </p:cNvPr>
            <p:cNvSpPr/>
            <p:nvPr/>
          </p:nvSpPr>
          <p:spPr>
            <a:xfrm>
              <a:off x="3226470" y="4865455"/>
              <a:ext cx="1497" cy="1016"/>
            </a:xfrm>
            <a:custGeom>
              <a:avLst/>
              <a:gdLst>
                <a:gd name="connsiteX0" fmla="*/ 909 w 1497"/>
                <a:gd name="connsiteY0" fmla="*/ 1016 h 1016"/>
                <a:gd name="connsiteX1" fmla="*/ 1498 w 1497"/>
                <a:gd name="connsiteY1" fmla="*/ 214 h 1016"/>
                <a:gd name="connsiteX2" fmla="*/ 0 w 1497"/>
                <a:gd name="connsiteY2" fmla="*/ 0 h 1016"/>
                <a:gd name="connsiteX3" fmla="*/ 909 w 1497"/>
                <a:gd name="connsiteY3" fmla="*/ 1016 h 1016"/>
              </a:gdLst>
              <a:ahLst/>
              <a:cxnLst>
                <a:cxn ang="0">
                  <a:pos x="connsiteX0" y="connsiteY0"/>
                </a:cxn>
                <a:cxn ang="0">
                  <a:pos x="connsiteX1" y="connsiteY1"/>
                </a:cxn>
                <a:cxn ang="0">
                  <a:pos x="connsiteX2" y="connsiteY2"/>
                </a:cxn>
                <a:cxn ang="0">
                  <a:pos x="connsiteX3" y="connsiteY3"/>
                </a:cxn>
              </a:cxnLst>
              <a:rect l="l" t="t" r="r" b="b"/>
              <a:pathLst>
                <a:path w="1497" h="1016">
                  <a:moveTo>
                    <a:pt x="909" y="1016"/>
                  </a:moveTo>
                  <a:cubicBezTo>
                    <a:pt x="909" y="1016"/>
                    <a:pt x="1337" y="481"/>
                    <a:pt x="1498" y="214"/>
                  </a:cubicBezTo>
                  <a:cubicBezTo>
                    <a:pt x="963" y="160"/>
                    <a:pt x="481" y="107"/>
                    <a:pt x="0" y="0"/>
                  </a:cubicBezTo>
                  <a:cubicBezTo>
                    <a:pt x="267" y="321"/>
                    <a:pt x="588" y="695"/>
                    <a:pt x="909" y="1016"/>
                  </a:cubicBezTo>
                  <a:close/>
                </a:path>
              </a:pathLst>
            </a:custGeom>
            <a:grp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8" name="Frihandsfigur: Form 27">
              <a:extLst>
                <a:ext uri="{FF2B5EF4-FFF2-40B4-BE49-F238E27FC236}">
                  <a16:creationId xmlns:a16="http://schemas.microsoft.com/office/drawing/2014/main" id="{EC9EE20F-953B-EAEA-FC88-218869BEB8FD}"/>
                </a:ext>
              </a:extLst>
            </p:cNvPr>
            <p:cNvSpPr/>
            <p:nvPr/>
          </p:nvSpPr>
          <p:spPr>
            <a:xfrm>
              <a:off x="2147176" y="3857451"/>
              <a:ext cx="1171035" cy="1270493"/>
            </a:xfrm>
            <a:custGeom>
              <a:avLst/>
              <a:gdLst>
                <a:gd name="connsiteX0" fmla="*/ 1168732 w 1171035"/>
                <a:gd name="connsiteY0" fmla="*/ 416387 h 1270493"/>
                <a:gd name="connsiteX1" fmla="*/ 1170444 w 1171035"/>
                <a:gd name="connsiteY1" fmla="*/ 405046 h 1270493"/>
                <a:gd name="connsiteX2" fmla="*/ 1168304 w 1171035"/>
                <a:gd name="connsiteY2" fmla="*/ 389801 h 1270493"/>
                <a:gd name="connsiteX3" fmla="*/ 1170016 w 1171035"/>
                <a:gd name="connsiteY3" fmla="*/ 369795 h 1270493"/>
                <a:gd name="connsiteX4" fmla="*/ 1170016 w 1171035"/>
                <a:gd name="connsiteY4" fmla="*/ 348773 h 1270493"/>
                <a:gd name="connsiteX5" fmla="*/ 1166967 w 1171035"/>
                <a:gd name="connsiteY5" fmla="*/ 334598 h 1270493"/>
                <a:gd name="connsiteX6" fmla="*/ 1164506 w 1171035"/>
                <a:gd name="connsiteY6" fmla="*/ 310420 h 1270493"/>
                <a:gd name="connsiteX7" fmla="*/ 1154878 w 1171035"/>
                <a:gd name="connsiteY7" fmla="*/ 268215 h 1270493"/>
                <a:gd name="connsiteX8" fmla="*/ 1152364 w 1171035"/>
                <a:gd name="connsiteY8" fmla="*/ 229647 h 1270493"/>
                <a:gd name="connsiteX9" fmla="*/ 1154075 w 1171035"/>
                <a:gd name="connsiteY9" fmla="*/ 197231 h 1270493"/>
                <a:gd name="connsiteX10" fmla="*/ 1156001 w 1171035"/>
                <a:gd name="connsiteY10" fmla="*/ 165778 h 1270493"/>
                <a:gd name="connsiteX11" fmla="*/ 1157713 w 1171035"/>
                <a:gd name="connsiteY11" fmla="*/ 134539 h 1270493"/>
                <a:gd name="connsiteX12" fmla="*/ 1151187 w 1171035"/>
                <a:gd name="connsiteY12" fmla="*/ 103300 h 1270493"/>
                <a:gd name="connsiteX13" fmla="*/ 1152150 w 1171035"/>
                <a:gd name="connsiteY13" fmla="*/ 67247 h 1270493"/>
                <a:gd name="connsiteX14" fmla="*/ 1162795 w 1171035"/>
                <a:gd name="connsiteY14" fmla="*/ 44727 h 1270493"/>
                <a:gd name="connsiteX15" fmla="*/ 1163757 w 1171035"/>
                <a:gd name="connsiteY15" fmla="*/ 30926 h 1270493"/>
                <a:gd name="connsiteX16" fmla="*/ 1153968 w 1171035"/>
                <a:gd name="connsiteY16" fmla="*/ 30070 h 1270493"/>
                <a:gd name="connsiteX17" fmla="*/ 1138723 w 1171035"/>
                <a:gd name="connsiteY17" fmla="*/ 33066 h 1270493"/>
                <a:gd name="connsiteX18" fmla="*/ 1113047 w 1171035"/>
                <a:gd name="connsiteY18" fmla="*/ 33922 h 1270493"/>
                <a:gd name="connsiteX19" fmla="*/ 1100958 w 1171035"/>
                <a:gd name="connsiteY19" fmla="*/ 25844 h 1270493"/>
                <a:gd name="connsiteX20" fmla="*/ 1093202 w 1171035"/>
                <a:gd name="connsiteY20" fmla="*/ 18837 h 1270493"/>
                <a:gd name="connsiteX21" fmla="*/ 1078920 w 1171035"/>
                <a:gd name="connsiteY21" fmla="*/ 12792 h 1270493"/>
                <a:gd name="connsiteX22" fmla="*/ 1042866 w 1171035"/>
                <a:gd name="connsiteY22" fmla="*/ 3324 h 1270493"/>
                <a:gd name="connsiteX23" fmla="*/ 1016976 w 1171035"/>
                <a:gd name="connsiteY23" fmla="*/ 3324 h 1270493"/>
                <a:gd name="connsiteX24" fmla="*/ 1000447 w 1171035"/>
                <a:gd name="connsiteY24" fmla="*/ 20709 h 1270493"/>
                <a:gd name="connsiteX25" fmla="*/ 991407 w 1171035"/>
                <a:gd name="connsiteY25" fmla="*/ 41731 h 1270493"/>
                <a:gd name="connsiteX26" fmla="*/ 973274 w 1171035"/>
                <a:gd name="connsiteY26" fmla="*/ 65482 h 1270493"/>
                <a:gd name="connsiteX27" fmla="*/ 961933 w 1171035"/>
                <a:gd name="connsiteY27" fmla="*/ 87199 h 1270493"/>
                <a:gd name="connsiteX28" fmla="*/ 951021 w 1171035"/>
                <a:gd name="connsiteY28" fmla="*/ 117422 h 1270493"/>
                <a:gd name="connsiteX29" fmla="*/ 929892 w 1171035"/>
                <a:gd name="connsiteY29" fmla="*/ 126195 h 1270493"/>
                <a:gd name="connsiteX30" fmla="*/ 909244 w 1171035"/>
                <a:gd name="connsiteY30" fmla="*/ 118545 h 1270493"/>
                <a:gd name="connsiteX31" fmla="*/ 900204 w 1171035"/>
                <a:gd name="connsiteY31" fmla="*/ 120899 h 1270493"/>
                <a:gd name="connsiteX32" fmla="*/ 887687 w 1171035"/>
                <a:gd name="connsiteY32" fmla="*/ 129832 h 1270493"/>
                <a:gd name="connsiteX33" fmla="*/ 859925 w 1171035"/>
                <a:gd name="connsiteY33" fmla="*/ 149677 h 1270493"/>
                <a:gd name="connsiteX34" fmla="*/ 820502 w 1171035"/>
                <a:gd name="connsiteY34" fmla="*/ 148929 h 1270493"/>
                <a:gd name="connsiteX35" fmla="*/ 793809 w 1171035"/>
                <a:gd name="connsiteY35" fmla="*/ 134486 h 1270493"/>
                <a:gd name="connsiteX36" fmla="*/ 784769 w 1171035"/>
                <a:gd name="connsiteY36" fmla="*/ 136572 h 1270493"/>
                <a:gd name="connsiteX37" fmla="*/ 776692 w 1171035"/>
                <a:gd name="connsiteY37" fmla="*/ 136786 h 1270493"/>
                <a:gd name="connsiteX38" fmla="*/ 766850 w 1171035"/>
                <a:gd name="connsiteY38" fmla="*/ 149677 h 1270493"/>
                <a:gd name="connsiteX39" fmla="*/ 766208 w 1171035"/>
                <a:gd name="connsiteY39" fmla="*/ 157648 h 1270493"/>
                <a:gd name="connsiteX40" fmla="*/ 764603 w 1171035"/>
                <a:gd name="connsiteY40" fmla="*/ 162676 h 1270493"/>
                <a:gd name="connsiteX41" fmla="*/ 762891 w 1171035"/>
                <a:gd name="connsiteY41" fmla="*/ 168346 h 1270493"/>
                <a:gd name="connsiteX42" fmla="*/ 764335 w 1171035"/>
                <a:gd name="connsiteY42" fmla="*/ 175086 h 1270493"/>
                <a:gd name="connsiteX43" fmla="*/ 763319 w 1171035"/>
                <a:gd name="connsiteY43" fmla="*/ 195092 h 1270493"/>
                <a:gd name="connsiteX44" fmla="*/ 762142 w 1171035"/>
                <a:gd name="connsiteY44" fmla="*/ 211942 h 1270493"/>
                <a:gd name="connsiteX45" fmla="*/ 755509 w 1171035"/>
                <a:gd name="connsiteY45" fmla="*/ 229647 h 1270493"/>
                <a:gd name="connsiteX46" fmla="*/ 741388 w 1171035"/>
                <a:gd name="connsiteY46" fmla="*/ 243181 h 1270493"/>
                <a:gd name="connsiteX47" fmla="*/ 733043 w 1171035"/>
                <a:gd name="connsiteY47" fmla="*/ 254842 h 1270493"/>
                <a:gd name="connsiteX48" fmla="*/ 725394 w 1171035"/>
                <a:gd name="connsiteY48" fmla="*/ 260298 h 1270493"/>
                <a:gd name="connsiteX49" fmla="*/ 717209 w 1171035"/>
                <a:gd name="connsiteY49" fmla="*/ 266985 h 1270493"/>
                <a:gd name="connsiteX50" fmla="*/ 708865 w 1171035"/>
                <a:gd name="connsiteY50" fmla="*/ 281641 h 1270493"/>
                <a:gd name="connsiteX51" fmla="*/ 702178 w 1171035"/>
                <a:gd name="connsiteY51" fmla="*/ 293356 h 1270493"/>
                <a:gd name="connsiteX52" fmla="*/ 695171 w 1171035"/>
                <a:gd name="connsiteY52" fmla="*/ 300738 h 1270493"/>
                <a:gd name="connsiteX53" fmla="*/ 690571 w 1171035"/>
                <a:gd name="connsiteY53" fmla="*/ 309778 h 1270493"/>
                <a:gd name="connsiteX54" fmla="*/ 679658 w 1171035"/>
                <a:gd name="connsiteY54" fmla="*/ 317160 h 1270493"/>
                <a:gd name="connsiteX55" fmla="*/ 670190 w 1171035"/>
                <a:gd name="connsiteY55" fmla="*/ 331067 h 1270493"/>
                <a:gd name="connsiteX56" fmla="*/ 659171 w 1171035"/>
                <a:gd name="connsiteY56" fmla="*/ 345724 h 1270493"/>
                <a:gd name="connsiteX57" fmla="*/ 649221 w 1171035"/>
                <a:gd name="connsiteY57" fmla="*/ 362307 h 1270493"/>
                <a:gd name="connsiteX58" fmla="*/ 641251 w 1171035"/>
                <a:gd name="connsiteY58" fmla="*/ 368458 h 1270493"/>
                <a:gd name="connsiteX59" fmla="*/ 633281 w 1171035"/>
                <a:gd name="connsiteY59" fmla="*/ 380226 h 1270493"/>
                <a:gd name="connsiteX60" fmla="*/ 621299 w 1171035"/>
                <a:gd name="connsiteY60" fmla="*/ 392476 h 1270493"/>
                <a:gd name="connsiteX61" fmla="*/ 607391 w 1171035"/>
                <a:gd name="connsiteY61" fmla="*/ 409379 h 1270493"/>
                <a:gd name="connsiteX62" fmla="*/ 593858 w 1171035"/>
                <a:gd name="connsiteY62" fmla="*/ 423875 h 1270493"/>
                <a:gd name="connsiteX63" fmla="*/ 581180 w 1171035"/>
                <a:gd name="connsiteY63" fmla="*/ 440083 h 1270493"/>
                <a:gd name="connsiteX64" fmla="*/ 576098 w 1171035"/>
                <a:gd name="connsiteY64" fmla="*/ 454473 h 1270493"/>
                <a:gd name="connsiteX65" fmla="*/ 570428 w 1171035"/>
                <a:gd name="connsiteY65" fmla="*/ 463513 h 1270493"/>
                <a:gd name="connsiteX66" fmla="*/ 575403 w 1171035"/>
                <a:gd name="connsiteY66" fmla="*/ 469450 h 1270493"/>
                <a:gd name="connsiteX67" fmla="*/ 562672 w 1171035"/>
                <a:gd name="connsiteY67" fmla="*/ 477688 h 1270493"/>
                <a:gd name="connsiteX68" fmla="*/ 550904 w 1171035"/>
                <a:gd name="connsiteY68" fmla="*/ 487156 h 1270493"/>
                <a:gd name="connsiteX69" fmla="*/ 532663 w 1171035"/>
                <a:gd name="connsiteY69" fmla="*/ 496464 h 1270493"/>
                <a:gd name="connsiteX70" fmla="*/ 512336 w 1171035"/>
                <a:gd name="connsiteY70" fmla="*/ 501438 h 1270493"/>
                <a:gd name="connsiteX71" fmla="*/ 512336 w 1171035"/>
                <a:gd name="connsiteY71" fmla="*/ 501438 h 1270493"/>
                <a:gd name="connsiteX72" fmla="*/ 511855 w 1171035"/>
                <a:gd name="connsiteY72" fmla="*/ 501438 h 1270493"/>
                <a:gd name="connsiteX73" fmla="*/ 497947 w 1171035"/>
                <a:gd name="connsiteY73" fmla="*/ 511709 h 1270493"/>
                <a:gd name="connsiteX74" fmla="*/ 497733 w 1171035"/>
                <a:gd name="connsiteY74" fmla="*/ 519304 h 1270493"/>
                <a:gd name="connsiteX75" fmla="*/ 493614 w 1171035"/>
                <a:gd name="connsiteY75" fmla="*/ 526579 h 1270493"/>
                <a:gd name="connsiteX76" fmla="*/ 484414 w 1171035"/>
                <a:gd name="connsiteY76" fmla="*/ 526205 h 1270493"/>
                <a:gd name="connsiteX77" fmla="*/ 469436 w 1171035"/>
                <a:gd name="connsiteY77" fmla="*/ 535245 h 1270493"/>
                <a:gd name="connsiteX78" fmla="*/ 454565 w 1171035"/>
                <a:gd name="connsiteY78" fmla="*/ 541076 h 1270493"/>
                <a:gd name="connsiteX79" fmla="*/ 431832 w 1171035"/>
                <a:gd name="connsiteY79" fmla="*/ 547388 h 1270493"/>
                <a:gd name="connsiteX80" fmla="*/ 421187 w 1171035"/>
                <a:gd name="connsiteY80" fmla="*/ 560333 h 1270493"/>
                <a:gd name="connsiteX81" fmla="*/ 415410 w 1171035"/>
                <a:gd name="connsiteY81" fmla="*/ 575685 h 1270493"/>
                <a:gd name="connsiteX82" fmla="*/ 423754 w 1171035"/>
                <a:gd name="connsiteY82" fmla="*/ 579804 h 1270493"/>
                <a:gd name="connsiteX83" fmla="*/ 427873 w 1171035"/>
                <a:gd name="connsiteY83" fmla="*/ 578948 h 1270493"/>
                <a:gd name="connsiteX84" fmla="*/ 435095 w 1171035"/>
                <a:gd name="connsiteY84" fmla="*/ 580017 h 1270493"/>
                <a:gd name="connsiteX85" fmla="*/ 438357 w 1171035"/>
                <a:gd name="connsiteY85" fmla="*/ 587292 h 1270493"/>
                <a:gd name="connsiteX86" fmla="*/ 435202 w 1171035"/>
                <a:gd name="connsiteY86" fmla="*/ 592748 h 1270493"/>
                <a:gd name="connsiteX87" fmla="*/ 434025 w 1171035"/>
                <a:gd name="connsiteY87" fmla="*/ 598740 h 1270493"/>
                <a:gd name="connsiteX88" fmla="*/ 433169 w 1171035"/>
                <a:gd name="connsiteY88" fmla="*/ 605586 h 1270493"/>
                <a:gd name="connsiteX89" fmla="*/ 424878 w 1171035"/>
                <a:gd name="connsiteY89" fmla="*/ 610401 h 1270493"/>
                <a:gd name="connsiteX90" fmla="*/ 426964 w 1171035"/>
                <a:gd name="connsiteY90" fmla="*/ 620671 h 1270493"/>
                <a:gd name="connsiteX91" fmla="*/ 433222 w 1171035"/>
                <a:gd name="connsiteY91" fmla="*/ 625860 h 1270493"/>
                <a:gd name="connsiteX92" fmla="*/ 427017 w 1171035"/>
                <a:gd name="connsiteY92" fmla="*/ 626662 h 1270493"/>
                <a:gd name="connsiteX93" fmla="*/ 417014 w 1171035"/>
                <a:gd name="connsiteY93" fmla="*/ 619494 h 1270493"/>
                <a:gd name="connsiteX94" fmla="*/ 410328 w 1171035"/>
                <a:gd name="connsiteY94" fmla="*/ 613503 h 1270493"/>
                <a:gd name="connsiteX95" fmla="*/ 404230 w 1171035"/>
                <a:gd name="connsiteY95" fmla="*/ 611043 h 1270493"/>
                <a:gd name="connsiteX96" fmla="*/ 401662 w 1171035"/>
                <a:gd name="connsiteY96" fmla="*/ 615910 h 1270493"/>
                <a:gd name="connsiteX97" fmla="*/ 396046 w 1171035"/>
                <a:gd name="connsiteY97" fmla="*/ 619815 h 1270493"/>
                <a:gd name="connsiteX98" fmla="*/ 391927 w 1171035"/>
                <a:gd name="connsiteY98" fmla="*/ 616713 h 1270493"/>
                <a:gd name="connsiteX99" fmla="*/ 390643 w 1171035"/>
                <a:gd name="connsiteY99" fmla="*/ 612968 h 1270493"/>
                <a:gd name="connsiteX100" fmla="*/ 391659 w 1171035"/>
                <a:gd name="connsiteY100" fmla="*/ 608368 h 1270493"/>
                <a:gd name="connsiteX101" fmla="*/ 385561 w 1171035"/>
                <a:gd name="connsiteY101" fmla="*/ 611096 h 1270493"/>
                <a:gd name="connsiteX102" fmla="*/ 380105 w 1171035"/>
                <a:gd name="connsiteY102" fmla="*/ 615857 h 1270493"/>
                <a:gd name="connsiteX103" fmla="*/ 369246 w 1171035"/>
                <a:gd name="connsiteY103" fmla="*/ 620618 h 1270493"/>
                <a:gd name="connsiteX104" fmla="*/ 368070 w 1171035"/>
                <a:gd name="connsiteY104" fmla="*/ 631690 h 1270493"/>
                <a:gd name="connsiteX105" fmla="*/ 379142 w 1171035"/>
                <a:gd name="connsiteY105" fmla="*/ 636451 h 1270493"/>
                <a:gd name="connsiteX106" fmla="*/ 385454 w 1171035"/>
                <a:gd name="connsiteY106" fmla="*/ 641265 h 1270493"/>
                <a:gd name="connsiteX107" fmla="*/ 372295 w 1171035"/>
                <a:gd name="connsiteY107" fmla="*/ 641854 h 1270493"/>
                <a:gd name="connsiteX108" fmla="*/ 361009 w 1171035"/>
                <a:gd name="connsiteY108" fmla="*/ 644742 h 1270493"/>
                <a:gd name="connsiteX109" fmla="*/ 350203 w 1171035"/>
                <a:gd name="connsiteY109" fmla="*/ 647684 h 1270493"/>
                <a:gd name="connsiteX110" fmla="*/ 341591 w 1171035"/>
                <a:gd name="connsiteY110" fmla="*/ 657634 h 1270493"/>
                <a:gd name="connsiteX111" fmla="*/ 332177 w 1171035"/>
                <a:gd name="connsiteY111" fmla="*/ 662074 h 1270493"/>
                <a:gd name="connsiteX112" fmla="*/ 316664 w 1171035"/>
                <a:gd name="connsiteY112" fmla="*/ 667262 h 1270493"/>
                <a:gd name="connsiteX113" fmla="*/ 313401 w 1171035"/>
                <a:gd name="connsiteY113" fmla="*/ 677854 h 1270493"/>
                <a:gd name="connsiteX114" fmla="*/ 303024 w 1171035"/>
                <a:gd name="connsiteY114" fmla="*/ 683524 h 1270493"/>
                <a:gd name="connsiteX115" fmla="*/ 301205 w 1171035"/>
                <a:gd name="connsiteY115" fmla="*/ 690799 h 1270493"/>
                <a:gd name="connsiteX116" fmla="*/ 298209 w 1171035"/>
                <a:gd name="connsiteY116" fmla="*/ 694703 h 1270493"/>
                <a:gd name="connsiteX117" fmla="*/ 293395 w 1171035"/>
                <a:gd name="connsiteY117" fmla="*/ 702032 h 1270493"/>
                <a:gd name="connsiteX118" fmla="*/ 304896 w 1171035"/>
                <a:gd name="connsiteY118" fmla="*/ 703102 h 1270493"/>
                <a:gd name="connsiteX119" fmla="*/ 324367 w 1171035"/>
                <a:gd name="connsiteY119" fmla="*/ 701069 h 1270493"/>
                <a:gd name="connsiteX120" fmla="*/ 340682 w 1171035"/>
                <a:gd name="connsiteY120" fmla="*/ 702674 h 1270493"/>
                <a:gd name="connsiteX121" fmla="*/ 357585 w 1171035"/>
                <a:gd name="connsiteY121" fmla="*/ 700748 h 1270493"/>
                <a:gd name="connsiteX122" fmla="*/ 371921 w 1171035"/>
                <a:gd name="connsiteY122" fmla="*/ 701764 h 1270493"/>
                <a:gd name="connsiteX123" fmla="*/ 389680 w 1171035"/>
                <a:gd name="connsiteY123" fmla="*/ 701978 h 1270493"/>
                <a:gd name="connsiteX124" fmla="*/ 400753 w 1171035"/>
                <a:gd name="connsiteY124" fmla="*/ 723749 h 1270493"/>
                <a:gd name="connsiteX125" fmla="*/ 381282 w 1171035"/>
                <a:gd name="connsiteY125" fmla="*/ 733324 h 1270493"/>
                <a:gd name="connsiteX126" fmla="*/ 367535 w 1171035"/>
                <a:gd name="connsiteY126" fmla="*/ 737283 h 1270493"/>
                <a:gd name="connsiteX127" fmla="*/ 354162 w 1171035"/>
                <a:gd name="connsiteY127" fmla="*/ 746216 h 1270493"/>
                <a:gd name="connsiteX128" fmla="*/ 365234 w 1171035"/>
                <a:gd name="connsiteY128" fmla="*/ 757289 h 1270493"/>
                <a:gd name="connsiteX129" fmla="*/ 383047 w 1171035"/>
                <a:gd name="connsiteY129" fmla="*/ 762156 h 1270493"/>
                <a:gd name="connsiteX130" fmla="*/ 380908 w 1171035"/>
                <a:gd name="connsiteY130" fmla="*/ 775208 h 1270493"/>
                <a:gd name="connsiteX131" fmla="*/ 372991 w 1171035"/>
                <a:gd name="connsiteY131" fmla="*/ 780023 h 1270493"/>
                <a:gd name="connsiteX132" fmla="*/ 373312 w 1171035"/>
                <a:gd name="connsiteY132" fmla="*/ 790881 h 1270493"/>
                <a:gd name="connsiteX133" fmla="*/ 373954 w 1171035"/>
                <a:gd name="connsiteY133" fmla="*/ 796445 h 1270493"/>
                <a:gd name="connsiteX134" fmla="*/ 368765 w 1171035"/>
                <a:gd name="connsiteY134" fmla="*/ 797675 h 1270493"/>
                <a:gd name="connsiteX135" fmla="*/ 362613 w 1171035"/>
                <a:gd name="connsiteY135" fmla="*/ 795428 h 1270493"/>
                <a:gd name="connsiteX136" fmla="*/ 357585 w 1171035"/>
                <a:gd name="connsiteY136" fmla="*/ 789812 h 1270493"/>
                <a:gd name="connsiteX137" fmla="*/ 354643 w 1171035"/>
                <a:gd name="connsiteY137" fmla="*/ 786709 h 1270493"/>
                <a:gd name="connsiteX138" fmla="*/ 346833 w 1171035"/>
                <a:gd name="connsiteY138" fmla="*/ 789491 h 1270493"/>
                <a:gd name="connsiteX139" fmla="*/ 339398 w 1171035"/>
                <a:gd name="connsiteY139" fmla="*/ 793930 h 1270493"/>
                <a:gd name="connsiteX140" fmla="*/ 336670 w 1171035"/>
                <a:gd name="connsiteY140" fmla="*/ 789063 h 1270493"/>
                <a:gd name="connsiteX141" fmla="*/ 327095 w 1171035"/>
                <a:gd name="connsiteY141" fmla="*/ 791844 h 1270493"/>
                <a:gd name="connsiteX142" fmla="*/ 316397 w 1171035"/>
                <a:gd name="connsiteY142" fmla="*/ 790240 h 1270493"/>
                <a:gd name="connsiteX143" fmla="*/ 303719 w 1171035"/>
                <a:gd name="connsiteY143" fmla="*/ 793770 h 1270493"/>
                <a:gd name="connsiteX144" fmla="*/ 293930 w 1171035"/>
                <a:gd name="connsiteY144" fmla="*/ 801901 h 1270493"/>
                <a:gd name="connsiteX145" fmla="*/ 286067 w 1171035"/>
                <a:gd name="connsiteY145" fmla="*/ 805057 h 1270493"/>
                <a:gd name="connsiteX146" fmla="*/ 274727 w 1171035"/>
                <a:gd name="connsiteY146" fmla="*/ 807571 h 1270493"/>
                <a:gd name="connsiteX147" fmla="*/ 270180 w 1171035"/>
                <a:gd name="connsiteY147" fmla="*/ 814418 h 1270493"/>
                <a:gd name="connsiteX148" fmla="*/ 283981 w 1171035"/>
                <a:gd name="connsiteY148" fmla="*/ 811422 h 1270493"/>
                <a:gd name="connsiteX149" fmla="*/ 295053 w 1171035"/>
                <a:gd name="connsiteY149" fmla="*/ 809978 h 1270493"/>
                <a:gd name="connsiteX150" fmla="*/ 302221 w 1171035"/>
                <a:gd name="connsiteY150" fmla="*/ 816397 h 1270493"/>
                <a:gd name="connsiteX151" fmla="*/ 294091 w 1171035"/>
                <a:gd name="connsiteY151" fmla="*/ 823886 h 1270493"/>
                <a:gd name="connsiteX152" fmla="*/ 284516 w 1171035"/>
                <a:gd name="connsiteY152" fmla="*/ 820195 h 1270493"/>
                <a:gd name="connsiteX153" fmla="*/ 270126 w 1171035"/>
                <a:gd name="connsiteY153" fmla="*/ 823083 h 1270493"/>
                <a:gd name="connsiteX154" fmla="*/ 263493 w 1171035"/>
                <a:gd name="connsiteY154" fmla="*/ 828112 h 1270493"/>
                <a:gd name="connsiteX155" fmla="*/ 253330 w 1171035"/>
                <a:gd name="connsiteY155" fmla="*/ 828540 h 1270493"/>
                <a:gd name="connsiteX156" fmla="*/ 241187 w 1171035"/>
                <a:gd name="connsiteY156" fmla="*/ 829716 h 1270493"/>
                <a:gd name="connsiteX157" fmla="*/ 233538 w 1171035"/>
                <a:gd name="connsiteY157" fmla="*/ 823939 h 1270493"/>
                <a:gd name="connsiteX158" fmla="*/ 225354 w 1171035"/>
                <a:gd name="connsiteY158" fmla="*/ 823993 h 1270493"/>
                <a:gd name="connsiteX159" fmla="*/ 218935 w 1171035"/>
                <a:gd name="connsiteY159" fmla="*/ 821211 h 1270493"/>
                <a:gd name="connsiteX160" fmla="*/ 206899 w 1171035"/>
                <a:gd name="connsiteY160" fmla="*/ 822067 h 1270493"/>
                <a:gd name="connsiteX161" fmla="*/ 197699 w 1171035"/>
                <a:gd name="connsiteY161" fmla="*/ 820462 h 1270493"/>
                <a:gd name="connsiteX162" fmla="*/ 193259 w 1171035"/>
                <a:gd name="connsiteY162" fmla="*/ 826881 h 1270493"/>
                <a:gd name="connsiteX163" fmla="*/ 186198 w 1171035"/>
                <a:gd name="connsiteY163" fmla="*/ 829556 h 1270493"/>
                <a:gd name="connsiteX164" fmla="*/ 179458 w 1171035"/>
                <a:gd name="connsiteY164" fmla="*/ 831428 h 1270493"/>
                <a:gd name="connsiteX165" fmla="*/ 172558 w 1171035"/>
                <a:gd name="connsiteY165" fmla="*/ 827844 h 1270493"/>
                <a:gd name="connsiteX166" fmla="*/ 167690 w 1171035"/>
                <a:gd name="connsiteY166" fmla="*/ 836135 h 1270493"/>
                <a:gd name="connsiteX167" fmla="*/ 162448 w 1171035"/>
                <a:gd name="connsiteY167" fmla="*/ 839880 h 1270493"/>
                <a:gd name="connsiteX168" fmla="*/ 155333 w 1171035"/>
                <a:gd name="connsiteY168" fmla="*/ 836403 h 1270493"/>
                <a:gd name="connsiteX169" fmla="*/ 151001 w 1171035"/>
                <a:gd name="connsiteY169" fmla="*/ 841217 h 1270493"/>
                <a:gd name="connsiteX170" fmla="*/ 140195 w 1171035"/>
                <a:gd name="connsiteY170" fmla="*/ 841484 h 1270493"/>
                <a:gd name="connsiteX171" fmla="*/ 132011 w 1171035"/>
                <a:gd name="connsiteY171" fmla="*/ 848331 h 1270493"/>
                <a:gd name="connsiteX172" fmla="*/ 119761 w 1171035"/>
                <a:gd name="connsiteY172" fmla="*/ 850204 h 1270493"/>
                <a:gd name="connsiteX173" fmla="*/ 122490 w 1171035"/>
                <a:gd name="connsiteY173" fmla="*/ 858976 h 1270493"/>
                <a:gd name="connsiteX174" fmla="*/ 124094 w 1171035"/>
                <a:gd name="connsiteY174" fmla="*/ 868444 h 1270493"/>
                <a:gd name="connsiteX175" fmla="*/ 116712 w 1171035"/>
                <a:gd name="connsiteY175" fmla="*/ 868926 h 1270493"/>
                <a:gd name="connsiteX176" fmla="*/ 107565 w 1171035"/>
                <a:gd name="connsiteY176" fmla="*/ 868765 h 1270493"/>
                <a:gd name="connsiteX177" fmla="*/ 101253 w 1171035"/>
                <a:gd name="connsiteY177" fmla="*/ 873740 h 1270493"/>
                <a:gd name="connsiteX178" fmla="*/ 97295 w 1171035"/>
                <a:gd name="connsiteY178" fmla="*/ 877645 h 1270493"/>
                <a:gd name="connsiteX179" fmla="*/ 89646 w 1171035"/>
                <a:gd name="connsiteY179" fmla="*/ 879143 h 1270493"/>
                <a:gd name="connsiteX180" fmla="*/ 89913 w 1171035"/>
                <a:gd name="connsiteY180" fmla="*/ 888076 h 1270493"/>
                <a:gd name="connsiteX181" fmla="*/ 89806 w 1171035"/>
                <a:gd name="connsiteY181" fmla="*/ 892622 h 1270493"/>
                <a:gd name="connsiteX182" fmla="*/ 95262 w 1171035"/>
                <a:gd name="connsiteY182" fmla="*/ 896420 h 1270493"/>
                <a:gd name="connsiteX183" fmla="*/ 96439 w 1171035"/>
                <a:gd name="connsiteY183" fmla="*/ 903481 h 1270493"/>
                <a:gd name="connsiteX184" fmla="*/ 96439 w 1171035"/>
                <a:gd name="connsiteY184" fmla="*/ 910810 h 1270493"/>
                <a:gd name="connsiteX185" fmla="*/ 89378 w 1171035"/>
                <a:gd name="connsiteY185" fmla="*/ 909954 h 1270493"/>
                <a:gd name="connsiteX186" fmla="*/ 81622 w 1171035"/>
                <a:gd name="connsiteY186" fmla="*/ 909579 h 1270493"/>
                <a:gd name="connsiteX187" fmla="*/ 74722 w 1171035"/>
                <a:gd name="connsiteY187" fmla="*/ 906851 h 1270493"/>
                <a:gd name="connsiteX188" fmla="*/ 73866 w 1171035"/>
                <a:gd name="connsiteY188" fmla="*/ 913484 h 1270493"/>
                <a:gd name="connsiteX189" fmla="*/ 70603 w 1171035"/>
                <a:gd name="connsiteY189" fmla="*/ 918887 h 1270493"/>
                <a:gd name="connsiteX190" fmla="*/ 74561 w 1171035"/>
                <a:gd name="connsiteY190" fmla="*/ 927071 h 1270493"/>
                <a:gd name="connsiteX191" fmla="*/ 87239 w 1171035"/>
                <a:gd name="connsiteY191" fmla="*/ 941514 h 1270493"/>
                <a:gd name="connsiteX192" fmla="*/ 87239 w 1171035"/>
                <a:gd name="connsiteY192" fmla="*/ 947826 h 1270493"/>
                <a:gd name="connsiteX193" fmla="*/ 82210 w 1171035"/>
                <a:gd name="connsiteY193" fmla="*/ 953175 h 1270493"/>
                <a:gd name="connsiteX194" fmla="*/ 71566 w 1171035"/>
                <a:gd name="connsiteY194" fmla="*/ 957080 h 1270493"/>
                <a:gd name="connsiteX195" fmla="*/ 68837 w 1171035"/>
                <a:gd name="connsiteY195" fmla="*/ 968741 h 1270493"/>
                <a:gd name="connsiteX196" fmla="*/ 62365 w 1171035"/>
                <a:gd name="connsiteY196" fmla="*/ 979172 h 1270493"/>
                <a:gd name="connsiteX197" fmla="*/ 53218 w 1171035"/>
                <a:gd name="connsiteY197" fmla="*/ 973983 h 1270493"/>
                <a:gd name="connsiteX198" fmla="*/ 56481 w 1171035"/>
                <a:gd name="connsiteY198" fmla="*/ 964943 h 1270493"/>
                <a:gd name="connsiteX199" fmla="*/ 50597 w 1171035"/>
                <a:gd name="connsiteY199" fmla="*/ 960022 h 1270493"/>
                <a:gd name="connsiteX200" fmla="*/ 43750 w 1171035"/>
                <a:gd name="connsiteY200" fmla="*/ 963980 h 1270493"/>
                <a:gd name="connsiteX201" fmla="*/ 40754 w 1171035"/>
                <a:gd name="connsiteY201" fmla="*/ 966762 h 1270493"/>
                <a:gd name="connsiteX202" fmla="*/ 45836 w 1171035"/>
                <a:gd name="connsiteY202" fmla="*/ 972860 h 1270493"/>
                <a:gd name="connsiteX203" fmla="*/ 41985 w 1171035"/>
                <a:gd name="connsiteY203" fmla="*/ 977086 h 1270493"/>
                <a:gd name="connsiteX204" fmla="*/ 39364 w 1171035"/>
                <a:gd name="connsiteY204" fmla="*/ 979760 h 1270493"/>
                <a:gd name="connsiteX205" fmla="*/ 33212 w 1171035"/>
                <a:gd name="connsiteY205" fmla="*/ 984093 h 1270493"/>
                <a:gd name="connsiteX206" fmla="*/ 24600 w 1171035"/>
                <a:gd name="connsiteY206" fmla="*/ 989977 h 1270493"/>
                <a:gd name="connsiteX207" fmla="*/ 21925 w 1171035"/>
                <a:gd name="connsiteY207" fmla="*/ 997092 h 1270493"/>
                <a:gd name="connsiteX208" fmla="*/ 14169 w 1171035"/>
                <a:gd name="connsiteY208" fmla="*/ 1004794 h 1270493"/>
                <a:gd name="connsiteX209" fmla="*/ 15774 w 1171035"/>
                <a:gd name="connsiteY209" fmla="*/ 1020253 h 1270493"/>
                <a:gd name="connsiteX210" fmla="*/ 22514 w 1171035"/>
                <a:gd name="connsiteY210" fmla="*/ 1030310 h 1270493"/>
                <a:gd name="connsiteX211" fmla="*/ 29147 w 1171035"/>
                <a:gd name="connsiteY211" fmla="*/ 1036515 h 1270493"/>
                <a:gd name="connsiteX212" fmla="*/ 37277 w 1171035"/>
                <a:gd name="connsiteY212" fmla="*/ 1044218 h 1270493"/>
                <a:gd name="connsiteX213" fmla="*/ 41289 w 1171035"/>
                <a:gd name="connsiteY213" fmla="*/ 1051546 h 1270493"/>
                <a:gd name="connsiteX214" fmla="*/ 51453 w 1171035"/>
                <a:gd name="connsiteY214" fmla="*/ 1049941 h 1270493"/>
                <a:gd name="connsiteX215" fmla="*/ 63381 w 1171035"/>
                <a:gd name="connsiteY215" fmla="*/ 1049299 h 1270493"/>
                <a:gd name="connsiteX216" fmla="*/ 59851 w 1171035"/>
                <a:gd name="connsiteY216" fmla="*/ 1057912 h 1270493"/>
                <a:gd name="connsiteX217" fmla="*/ 52522 w 1171035"/>
                <a:gd name="connsiteY217" fmla="*/ 1066310 h 1270493"/>
                <a:gd name="connsiteX218" fmla="*/ 44178 w 1171035"/>
                <a:gd name="connsiteY218" fmla="*/ 1070964 h 1270493"/>
                <a:gd name="connsiteX219" fmla="*/ 27435 w 1171035"/>
                <a:gd name="connsiteY219" fmla="*/ 1077222 h 1270493"/>
                <a:gd name="connsiteX220" fmla="*/ 15560 w 1171035"/>
                <a:gd name="connsiteY220" fmla="*/ 1082839 h 1270493"/>
                <a:gd name="connsiteX221" fmla="*/ 8499 w 1171035"/>
                <a:gd name="connsiteY221" fmla="*/ 1086958 h 1270493"/>
                <a:gd name="connsiteX222" fmla="*/ 101 w 1171035"/>
                <a:gd name="connsiteY222" fmla="*/ 1093270 h 1270493"/>
                <a:gd name="connsiteX223" fmla="*/ 4754 w 1171035"/>
                <a:gd name="connsiteY223" fmla="*/ 1101882 h 1270493"/>
                <a:gd name="connsiteX224" fmla="*/ 1973 w 1171035"/>
                <a:gd name="connsiteY224" fmla="*/ 1115736 h 1270493"/>
                <a:gd name="connsiteX225" fmla="*/ 14650 w 1171035"/>
                <a:gd name="connsiteY225" fmla="*/ 1129965 h 1270493"/>
                <a:gd name="connsiteX226" fmla="*/ 23423 w 1171035"/>
                <a:gd name="connsiteY226" fmla="*/ 1110815 h 1270493"/>
                <a:gd name="connsiteX227" fmla="*/ 20695 w 1171035"/>
                <a:gd name="connsiteY227" fmla="*/ 1093430 h 1270493"/>
                <a:gd name="connsiteX228" fmla="*/ 29307 w 1171035"/>
                <a:gd name="connsiteY228" fmla="*/ 1103379 h 1270493"/>
                <a:gd name="connsiteX229" fmla="*/ 36208 w 1171035"/>
                <a:gd name="connsiteY229" fmla="*/ 1114720 h 1270493"/>
                <a:gd name="connsiteX230" fmla="*/ 41343 w 1171035"/>
                <a:gd name="connsiteY230" fmla="*/ 1125365 h 1270493"/>
                <a:gd name="connsiteX231" fmla="*/ 41343 w 1171035"/>
                <a:gd name="connsiteY231" fmla="*/ 1137079 h 1270493"/>
                <a:gd name="connsiteX232" fmla="*/ 48297 w 1171035"/>
                <a:gd name="connsiteY232" fmla="*/ 1146547 h 1270493"/>
                <a:gd name="connsiteX233" fmla="*/ 58246 w 1171035"/>
                <a:gd name="connsiteY233" fmla="*/ 1155534 h 1270493"/>
                <a:gd name="connsiteX234" fmla="*/ 63756 w 1171035"/>
                <a:gd name="connsiteY234" fmla="*/ 1160134 h 1270493"/>
                <a:gd name="connsiteX235" fmla="*/ 66698 w 1171035"/>
                <a:gd name="connsiteY235" fmla="*/ 1164788 h 1270493"/>
                <a:gd name="connsiteX236" fmla="*/ 70870 w 1171035"/>
                <a:gd name="connsiteY236" fmla="*/ 1168372 h 1270493"/>
                <a:gd name="connsiteX237" fmla="*/ 78412 w 1171035"/>
                <a:gd name="connsiteY237" fmla="*/ 1164360 h 1270493"/>
                <a:gd name="connsiteX238" fmla="*/ 90181 w 1171035"/>
                <a:gd name="connsiteY238" fmla="*/ 1161043 h 1270493"/>
                <a:gd name="connsiteX239" fmla="*/ 99809 w 1171035"/>
                <a:gd name="connsiteY239" fmla="*/ 1155266 h 1270493"/>
                <a:gd name="connsiteX240" fmla="*/ 109812 w 1171035"/>
                <a:gd name="connsiteY240" fmla="*/ 1154624 h 1270493"/>
                <a:gd name="connsiteX241" fmla="*/ 118531 w 1171035"/>
                <a:gd name="connsiteY241" fmla="*/ 1149864 h 1270493"/>
                <a:gd name="connsiteX242" fmla="*/ 124041 w 1171035"/>
                <a:gd name="connsiteY242" fmla="*/ 1146761 h 1270493"/>
                <a:gd name="connsiteX243" fmla="*/ 128802 w 1171035"/>
                <a:gd name="connsiteY243" fmla="*/ 1144301 h 1270493"/>
                <a:gd name="connsiteX244" fmla="*/ 130727 w 1171035"/>
                <a:gd name="connsiteY244" fmla="*/ 1150880 h 1270493"/>
                <a:gd name="connsiteX245" fmla="*/ 134525 w 1171035"/>
                <a:gd name="connsiteY245" fmla="*/ 1155373 h 1270493"/>
                <a:gd name="connsiteX246" fmla="*/ 143084 w 1171035"/>
                <a:gd name="connsiteY246" fmla="*/ 1164092 h 1270493"/>
                <a:gd name="connsiteX247" fmla="*/ 149128 w 1171035"/>
                <a:gd name="connsiteY247" fmla="*/ 1170137 h 1270493"/>
                <a:gd name="connsiteX248" fmla="*/ 160683 w 1171035"/>
                <a:gd name="connsiteY248" fmla="*/ 1178482 h 1270493"/>
                <a:gd name="connsiteX249" fmla="*/ 170632 w 1171035"/>
                <a:gd name="connsiteY249" fmla="*/ 1184526 h 1270493"/>
                <a:gd name="connsiteX250" fmla="*/ 178977 w 1171035"/>
                <a:gd name="connsiteY250" fmla="*/ 1189768 h 1270493"/>
                <a:gd name="connsiteX251" fmla="*/ 184647 w 1171035"/>
                <a:gd name="connsiteY251" fmla="*/ 1194369 h 1270493"/>
                <a:gd name="connsiteX252" fmla="*/ 188873 w 1171035"/>
                <a:gd name="connsiteY252" fmla="*/ 1190945 h 1270493"/>
                <a:gd name="connsiteX253" fmla="*/ 191333 w 1171035"/>
                <a:gd name="connsiteY253" fmla="*/ 1185489 h 1270493"/>
                <a:gd name="connsiteX254" fmla="*/ 195078 w 1171035"/>
                <a:gd name="connsiteY254" fmla="*/ 1178321 h 1270493"/>
                <a:gd name="connsiteX255" fmla="*/ 196094 w 1171035"/>
                <a:gd name="connsiteY255" fmla="*/ 1187522 h 1270493"/>
                <a:gd name="connsiteX256" fmla="*/ 202513 w 1171035"/>
                <a:gd name="connsiteY256" fmla="*/ 1194369 h 1270493"/>
                <a:gd name="connsiteX257" fmla="*/ 206204 w 1171035"/>
                <a:gd name="connsiteY257" fmla="*/ 1200681 h 1270493"/>
                <a:gd name="connsiteX258" fmla="*/ 201604 w 1171035"/>
                <a:gd name="connsiteY258" fmla="*/ 1213893 h 1270493"/>
                <a:gd name="connsiteX259" fmla="*/ 213693 w 1171035"/>
                <a:gd name="connsiteY259" fmla="*/ 1226196 h 1270493"/>
                <a:gd name="connsiteX260" fmla="*/ 226263 w 1171035"/>
                <a:gd name="connsiteY260" fmla="*/ 1230422 h 1270493"/>
                <a:gd name="connsiteX261" fmla="*/ 231826 w 1171035"/>
                <a:gd name="connsiteY261" fmla="*/ 1234969 h 1270493"/>
                <a:gd name="connsiteX262" fmla="*/ 236480 w 1171035"/>
                <a:gd name="connsiteY262" fmla="*/ 1234166 h 1270493"/>
                <a:gd name="connsiteX263" fmla="*/ 239262 w 1171035"/>
                <a:gd name="connsiteY263" fmla="*/ 1230476 h 1270493"/>
                <a:gd name="connsiteX264" fmla="*/ 238352 w 1171035"/>
                <a:gd name="connsiteY264" fmla="*/ 1236627 h 1270493"/>
                <a:gd name="connsiteX265" fmla="*/ 241669 w 1171035"/>
                <a:gd name="connsiteY265" fmla="*/ 1240265 h 1270493"/>
                <a:gd name="connsiteX266" fmla="*/ 245681 w 1171035"/>
                <a:gd name="connsiteY266" fmla="*/ 1236039 h 1270493"/>
                <a:gd name="connsiteX267" fmla="*/ 247606 w 1171035"/>
                <a:gd name="connsiteY267" fmla="*/ 1243581 h 1270493"/>
                <a:gd name="connsiteX268" fmla="*/ 253383 w 1171035"/>
                <a:gd name="connsiteY268" fmla="*/ 1247753 h 1270493"/>
                <a:gd name="connsiteX269" fmla="*/ 260444 w 1171035"/>
                <a:gd name="connsiteY269" fmla="*/ 1250214 h 1270493"/>
                <a:gd name="connsiteX270" fmla="*/ 261675 w 1171035"/>
                <a:gd name="connsiteY270" fmla="*/ 1240639 h 1270493"/>
                <a:gd name="connsiteX271" fmla="*/ 266970 w 1171035"/>
                <a:gd name="connsiteY271" fmla="*/ 1234541 h 1270493"/>
                <a:gd name="connsiteX272" fmla="*/ 267238 w 1171035"/>
                <a:gd name="connsiteY272" fmla="*/ 1230208 h 1270493"/>
                <a:gd name="connsiteX273" fmla="*/ 258572 w 1171035"/>
                <a:gd name="connsiteY273" fmla="*/ 1227213 h 1270493"/>
                <a:gd name="connsiteX274" fmla="*/ 258572 w 1171035"/>
                <a:gd name="connsiteY274" fmla="*/ 1219724 h 1270493"/>
                <a:gd name="connsiteX275" fmla="*/ 259268 w 1171035"/>
                <a:gd name="connsiteY275" fmla="*/ 1213626 h 1270493"/>
                <a:gd name="connsiteX276" fmla="*/ 251404 w 1171035"/>
                <a:gd name="connsiteY276" fmla="*/ 1215605 h 1270493"/>
                <a:gd name="connsiteX277" fmla="*/ 246376 w 1171035"/>
                <a:gd name="connsiteY277" fmla="*/ 1215337 h 1270493"/>
                <a:gd name="connsiteX278" fmla="*/ 248462 w 1171035"/>
                <a:gd name="connsiteY278" fmla="*/ 1207528 h 1270493"/>
                <a:gd name="connsiteX279" fmla="*/ 248355 w 1171035"/>
                <a:gd name="connsiteY279" fmla="*/ 1200681 h 1270493"/>
                <a:gd name="connsiteX280" fmla="*/ 250709 w 1171035"/>
                <a:gd name="connsiteY280" fmla="*/ 1190624 h 1270493"/>
                <a:gd name="connsiteX281" fmla="*/ 243113 w 1171035"/>
                <a:gd name="connsiteY281" fmla="*/ 1188003 h 1270493"/>
                <a:gd name="connsiteX282" fmla="*/ 242311 w 1171035"/>
                <a:gd name="connsiteY282" fmla="*/ 1185329 h 1270493"/>
                <a:gd name="connsiteX283" fmla="*/ 250067 w 1171035"/>
                <a:gd name="connsiteY283" fmla="*/ 1180782 h 1270493"/>
                <a:gd name="connsiteX284" fmla="*/ 251725 w 1171035"/>
                <a:gd name="connsiteY284" fmla="*/ 1172491 h 1270493"/>
                <a:gd name="connsiteX285" fmla="*/ 254721 w 1171035"/>
                <a:gd name="connsiteY285" fmla="*/ 1167516 h 1270493"/>
                <a:gd name="connsiteX286" fmla="*/ 261942 w 1171035"/>
                <a:gd name="connsiteY286" fmla="*/ 1163130 h 1270493"/>
                <a:gd name="connsiteX287" fmla="*/ 271303 w 1171035"/>
                <a:gd name="connsiteY287" fmla="*/ 1166607 h 1270493"/>
                <a:gd name="connsiteX288" fmla="*/ 280450 w 1171035"/>
                <a:gd name="connsiteY288" fmla="*/ 1163558 h 1270493"/>
                <a:gd name="connsiteX289" fmla="*/ 286495 w 1171035"/>
                <a:gd name="connsiteY289" fmla="*/ 1155106 h 1270493"/>
                <a:gd name="connsiteX290" fmla="*/ 293342 w 1171035"/>
                <a:gd name="connsiteY290" fmla="*/ 1156390 h 1270493"/>
                <a:gd name="connsiteX291" fmla="*/ 293930 w 1171035"/>
                <a:gd name="connsiteY291" fmla="*/ 1160883 h 1270493"/>
                <a:gd name="connsiteX292" fmla="*/ 292646 w 1171035"/>
                <a:gd name="connsiteY292" fmla="*/ 1168265 h 1270493"/>
                <a:gd name="connsiteX293" fmla="*/ 286655 w 1171035"/>
                <a:gd name="connsiteY293" fmla="*/ 1172437 h 1270493"/>
                <a:gd name="connsiteX294" fmla="*/ 279969 w 1171035"/>
                <a:gd name="connsiteY294" fmla="*/ 1173614 h 1270493"/>
                <a:gd name="connsiteX295" fmla="*/ 277669 w 1171035"/>
                <a:gd name="connsiteY295" fmla="*/ 1176663 h 1270493"/>
                <a:gd name="connsiteX296" fmla="*/ 287672 w 1171035"/>
                <a:gd name="connsiteY296" fmla="*/ 1174951 h 1270493"/>
                <a:gd name="connsiteX297" fmla="*/ 293502 w 1171035"/>
                <a:gd name="connsiteY297" fmla="*/ 1177091 h 1270493"/>
                <a:gd name="connsiteX298" fmla="*/ 287190 w 1171035"/>
                <a:gd name="connsiteY298" fmla="*/ 1178589 h 1270493"/>
                <a:gd name="connsiteX299" fmla="*/ 276973 w 1171035"/>
                <a:gd name="connsiteY299" fmla="*/ 1182066 h 1270493"/>
                <a:gd name="connsiteX300" fmla="*/ 281627 w 1171035"/>
                <a:gd name="connsiteY300" fmla="*/ 1187040 h 1270493"/>
                <a:gd name="connsiteX301" fmla="*/ 289223 w 1171035"/>
                <a:gd name="connsiteY301" fmla="*/ 1189822 h 1270493"/>
                <a:gd name="connsiteX302" fmla="*/ 296658 w 1171035"/>
                <a:gd name="connsiteY302" fmla="*/ 1192978 h 1270493"/>
                <a:gd name="connsiteX303" fmla="*/ 303559 w 1171035"/>
                <a:gd name="connsiteY303" fmla="*/ 1189234 h 1270493"/>
                <a:gd name="connsiteX304" fmla="*/ 309871 w 1171035"/>
                <a:gd name="connsiteY304" fmla="*/ 1188645 h 1270493"/>
                <a:gd name="connsiteX305" fmla="*/ 314685 w 1171035"/>
                <a:gd name="connsiteY305" fmla="*/ 1184098 h 1270493"/>
                <a:gd name="connsiteX306" fmla="*/ 313508 w 1171035"/>
                <a:gd name="connsiteY306" fmla="*/ 1178268 h 1270493"/>
                <a:gd name="connsiteX307" fmla="*/ 307945 w 1171035"/>
                <a:gd name="connsiteY307" fmla="*/ 1172437 h 1270493"/>
                <a:gd name="connsiteX308" fmla="*/ 316397 w 1171035"/>
                <a:gd name="connsiteY308" fmla="*/ 1167944 h 1270493"/>
                <a:gd name="connsiteX309" fmla="*/ 321104 w 1171035"/>
                <a:gd name="connsiteY309" fmla="*/ 1161899 h 1270493"/>
                <a:gd name="connsiteX310" fmla="*/ 311689 w 1171035"/>
                <a:gd name="connsiteY310" fmla="*/ 1153662 h 1270493"/>
                <a:gd name="connsiteX311" fmla="*/ 303719 w 1171035"/>
                <a:gd name="connsiteY311" fmla="*/ 1153983 h 1270493"/>
                <a:gd name="connsiteX312" fmla="*/ 301205 w 1171035"/>
                <a:gd name="connsiteY312" fmla="*/ 1147457 h 1270493"/>
                <a:gd name="connsiteX313" fmla="*/ 301847 w 1171035"/>
                <a:gd name="connsiteY313" fmla="*/ 1141573 h 1270493"/>
                <a:gd name="connsiteX314" fmla="*/ 310192 w 1171035"/>
                <a:gd name="connsiteY314" fmla="*/ 1145905 h 1270493"/>
                <a:gd name="connsiteX315" fmla="*/ 322923 w 1171035"/>
                <a:gd name="connsiteY315" fmla="*/ 1156657 h 1270493"/>
                <a:gd name="connsiteX316" fmla="*/ 325704 w 1171035"/>
                <a:gd name="connsiteY316" fmla="*/ 1168372 h 1270493"/>
                <a:gd name="connsiteX317" fmla="*/ 318322 w 1171035"/>
                <a:gd name="connsiteY317" fmla="*/ 1175058 h 1270493"/>
                <a:gd name="connsiteX318" fmla="*/ 332123 w 1171035"/>
                <a:gd name="connsiteY318" fmla="*/ 1188859 h 1270493"/>
                <a:gd name="connsiteX319" fmla="*/ 353627 w 1171035"/>
                <a:gd name="connsiteY319" fmla="*/ 1192924 h 1270493"/>
                <a:gd name="connsiteX320" fmla="*/ 355980 w 1171035"/>
                <a:gd name="connsiteY320" fmla="*/ 1200199 h 1270493"/>
                <a:gd name="connsiteX321" fmla="*/ 359243 w 1171035"/>
                <a:gd name="connsiteY321" fmla="*/ 1207367 h 1270493"/>
                <a:gd name="connsiteX322" fmla="*/ 364111 w 1171035"/>
                <a:gd name="connsiteY322" fmla="*/ 1213358 h 1270493"/>
                <a:gd name="connsiteX323" fmla="*/ 372616 w 1171035"/>
                <a:gd name="connsiteY323" fmla="*/ 1216728 h 1270493"/>
                <a:gd name="connsiteX324" fmla="*/ 381763 w 1171035"/>
                <a:gd name="connsiteY324" fmla="*/ 1219403 h 1270493"/>
                <a:gd name="connsiteX325" fmla="*/ 382673 w 1171035"/>
                <a:gd name="connsiteY325" fmla="*/ 1232990 h 1270493"/>
                <a:gd name="connsiteX326" fmla="*/ 386952 w 1171035"/>
                <a:gd name="connsiteY326" fmla="*/ 1244704 h 1270493"/>
                <a:gd name="connsiteX327" fmla="*/ 392569 w 1171035"/>
                <a:gd name="connsiteY327" fmla="*/ 1253263 h 1270493"/>
                <a:gd name="connsiteX328" fmla="*/ 387433 w 1171035"/>
                <a:gd name="connsiteY328" fmla="*/ 1262303 h 1270493"/>
                <a:gd name="connsiteX329" fmla="*/ 389252 w 1171035"/>
                <a:gd name="connsiteY329" fmla="*/ 1270487 h 1270493"/>
                <a:gd name="connsiteX330" fmla="*/ 395511 w 1171035"/>
                <a:gd name="connsiteY330" fmla="*/ 1262464 h 1270493"/>
                <a:gd name="connsiteX331" fmla="*/ 394815 w 1171035"/>
                <a:gd name="connsiteY331" fmla="*/ 1251016 h 1270493"/>
                <a:gd name="connsiteX332" fmla="*/ 395832 w 1171035"/>
                <a:gd name="connsiteY332" fmla="*/ 1236788 h 1270493"/>
                <a:gd name="connsiteX333" fmla="*/ 392141 w 1171035"/>
                <a:gd name="connsiteY333" fmla="*/ 1224966 h 1270493"/>
                <a:gd name="connsiteX334" fmla="*/ 390108 w 1171035"/>
                <a:gd name="connsiteY334" fmla="*/ 1211593 h 1270493"/>
                <a:gd name="connsiteX335" fmla="*/ 383315 w 1171035"/>
                <a:gd name="connsiteY335" fmla="*/ 1199022 h 1270493"/>
                <a:gd name="connsiteX336" fmla="*/ 383903 w 1171035"/>
                <a:gd name="connsiteY336" fmla="*/ 1189287 h 1270493"/>
                <a:gd name="connsiteX337" fmla="*/ 375451 w 1171035"/>
                <a:gd name="connsiteY337" fmla="*/ 1186184 h 1270493"/>
                <a:gd name="connsiteX338" fmla="*/ 370209 w 1171035"/>
                <a:gd name="connsiteY338" fmla="*/ 1175700 h 1270493"/>
                <a:gd name="connsiteX339" fmla="*/ 381282 w 1171035"/>
                <a:gd name="connsiteY339" fmla="*/ 1171795 h 1270493"/>
                <a:gd name="connsiteX340" fmla="*/ 387166 w 1171035"/>
                <a:gd name="connsiteY340" fmla="*/ 1164681 h 1270493"/>
                <a:gd name="connsiteX341" fmla="*/ 386043 w 1171035"/>
                <a:gd name="connsiteY341" fmla="*/ 1155748 h 1270493"/>
                <a:gd name="connsiteX342" fmla="*/ 386257 w 1171035"/>
                <a:gd name="connsiteY342" fmla="*/ 1144835 h 1270493"/>
                <a:gd name="connsiteX343" fmla="*/ 390269 w 1171035"/>
                <a:gd name="connsiteY343" fmla="*/ 1142963 h 1270493"/>
                <a:gd name="connsiteX344" fmla="*/ 388610 w 1171035"/>
                <a:gd name="connsiteY344" fmla="*/ 1137186 h 1270493"/>
                <a:gd name="connsiteX345" fmla="*/ 392408 w 1171035"/>
                <a:gd name="connsiteY345" fmla="*/ 1134084 h 1270493"/>
                <a:gd name="connsiteX346" fmla="*/ 391338 w 1171035"/>
                <a:gd name="connsiteY346" fmla="*/ 1128574 h 1270493"/>
                <a:gd name="connsiteX347" fmla="*/ 397490 w 1171035"/>
                <a:gd name="connsiteY347" fmla="*/ 1120978 h 1270493"/>
                <a:gd name="connsiteX348" fmla="*/ 401609 w 1171035"/>
                <a:gd name="connsiteY348" fmla="*/ 1118732 h 1270493"/>
                <a:gd name="connsiteX349" fmla="*/ 403588 w 1171035"/>
                <a:gd name="connsiteY349" fmla="*/ 1113436 h 1270493"/>
                <a:gd name="connsiteX350" fmla="*/ 401983 w 1171035"/>
                <a:gd name="connsiteY350" fmla="*/ 1110868 h 1270493"/>
                <a:gd name="connsiteX351" fmla="*/ 393585 w 1171035"/>
                <a:gd name="connsiteY351" fmla="*/ 1113703 h 1270493"/>
                <a:gd name="connsiteX352" fmla="*/ 389841 w 1171035"/>
                <a:gd name="connsiteY352" fmla="*/ 1105626 h 1270493"/>
                <a:gd name="connsiteX353" fmla="*/ 389627 w 1171035"/>
                <a:gd name="connsiteY353" fmla="*/ 1092735 h 1270493"/>
                <a:gd name="connsiteX354" fmla="*/ 392515 w 1171035"/>
                <a:gd name="connsiteY354" fmla="*/ 1088883 h 1270493"/>
                <a:gd name="connsiteX355" fmla="*/ 401181 w 1171035"/>
                <a:gd name="connsiteY355" fmla="*/ 1100865 h 1270493"/>
                <a:gd name="connsiteX356" fmla="*/ 409365 w 1171035"/>
                <a:gd name="connsiteY356" fmla="*/ 1101721 h 1270493"/>
                <a:gd name="connsiteX357" fmla="*/ 420063 w 1171035"/>
                <a:gd name="connsiteY357" fmla="*/ 1106535 h 1270493"/>
                <a:gd name="connsiteX358" fmla="*/ 433918 w 1171035"/>
                <a:gd name="connsiteY358" fmla="*/ 1093216 h 1270493"/>
                <a:gd name="connsiteX359" fmla="*/ 443600 w 1171035"/>
                <a:gd name="connsiteY359" fmla="*/ 1093323 h 1270493"/>
                <a:gd name="connsiteX360" fmla="*/ 433543 w 1171035"/>
                <a:gd name="connsiteY360" fmla="*/ 1105840 h 1270493"/>
                <a:gd name="connsiteX361" fmla="*/ 414126 w 1171035"/>
                <a:gd name="connsiteY361" fmla="*/ 1112473 h 1270493"/>
                <a:gd name="connsiteX362" fmla="*/ 400753 w 1171035"/>
                <a:gd name="connsiteY362" fmla="*/ 1132746 h 1270493"/>
                <a:gd name="connsiteX363" fmla="*/ 392676 w 1171035"/>
                <a:gd name="connsiteY363" fmla="*/ 1166553 h 1270493"/>
                <a:gd name="connsiteX364" fmla="*/ 402304 w 1171035"/>
                <a:gd name="connsiteY364" fmla="*/ 1185810 h 1270493"/>
                <a:gd name="connsiteX365" fmla="*/ 414982 w 1171035"/>
                <a:gd name="connsiteY365" fmla="*/ 1204104 h 1270493"/>
                <a:gd name="connsiteX366" fmla="*/ 429959 w 1171035"/>
                <a:gd name="connsiteY366" fmla="*/ 1201857 h 1270493"/>
                <a:gd name="connsiteX367" fmla="*/ 424985 w 1171035"/>
                <a:gd name="connsiteY367" fmla="*/ 1192924 h 1270493"/>
                <a:gd name="connsiteX368" fmla="*/ 429424 w 1171035"/>
                <a:gd name="connsiteY368" fmla="*/ 1184312 h 1270493"/>
                <a:gd name="connsiteX369" fmla="*/ 432901 w 1171035"/>
                <a:gd name="connsiteY369" fmla="*/ 1193352 h 1270493"/>
                <a:gd name="connsiteX370" fmla="*/ 445151 w 1171035"/>
                <a:gd name="connsiteY370" fmla="*/ 1196669 h 1270493"/>
                <a:gd name="connsiteX371" fmla="*/ 457721 w 1171035"/>
                <a:gd name="connsiteY371" fmla="*/ 1199236 h 1270493"/>
                <a:gd name="connsiteX372" fmla="*/ 464943 w 1171035"/>
                <a:gd name="connsiteY372" fmla="*/ 1201965 h 1270493"/>
                <a:gd name="connsiteX373" fmla="*/ 476604 w 1171035"/>
                <a:gd name="connsiteY373" fmla="*/ 1198969 h 1270493"/>
                <a:gd name="connsiteX374" fmla="*/ 477460 w 1171035"/>
                <a:gd name="connsiteY374" fmla="*/ 1213786 h 1270493"/>
                <a:gd name="connsiteX375" fmla="*/ 485216 w 1171035"/>
                <a:gd name="connsiteY375" fmla="*/ 1221435 h 1270493"/>
                <a:gd name="connsiteX376" fmla="*/ 515867 w 1171035"/>
                <a:gd name="connsiteY376" fmla="*/ 1221863 h 1270493"/>
                <a:gd name="connsiteX377" fmla="*/ 529614 w 1171035"/>
                <a:gd name="connsiteY377" fmla="*/ 1218119 h 1270493"/>
                <a:gd name="connsiteX378" fmla="*/ 535231 w 1171035"/>
                <a:gd name="connsiteY378" fmla="*/ 1199397 h 1270493"/>
                <a:gd name="connsiteX379" fmla="*/ 546732 w 1171035"/>
                <a:gd name="connsiteY379" fmla="*/ 1198541 h 1270493"/>
                <a:gd name="connsiteX380" fmla="*/ 545073 w 1171035"/>
                <a:gd name="connsiteY380" fmla="*/ 1221917 h 1270493"/>
                <a:gd name="connsiteX381" fmla="*/ 544699 w 1171035"/>
                <a:gd name="connsiteY381" fmla="*/ 1235290 h 1270493"/>
                <a:gd name="connsiteX382" fmla="*/ 569091 w 1171035"/>
                <a:gd name="connsiteY382" fmla="*/ 1235183 h 1270493"/>
                <a:gd name="connsiteX383" fmla="*/ 603219 w 1171035"/>
                <a:gd name="connsiteY383" fmla="*/ 1236253 h 1270493"/>
                <a:gd name="connsiteX384" fmla="*/ 618196 w 1171035"/>
                <a:gd name="connsiteY384" fmla="*/ 1233471 h 1270493"/>
                <a:gd name="connsiteX385" fmla="*/ 623492 w 1171035"/>
                <a:gd name="connsiteY385" fmla="*/ 1222345 h 1270493"/>
                <a:gd name="connsiteX386" fmla="*/ 627450 w 1171035"/>
                <a:gd name="connsiteY386" fmla="*/ 1206244 h 1270493"/>
                <a:gd name="connsiteX387" fmla="*/ 644728 w 1171035"/>
                <a:gd name="connsiteY387" fmla="*/ 1210577 h 1270493"/>
                <a:gd name="connsiteX388" fmla="*/ 663129 w 1171035"/>
                <a:gd name="connsiteY388" fmla="*/ 1218066 h 1270493"/>
                <a:gd name="connsiteX389" fmla="*/ 680193 w 1171035"/>
                <a:gd name="connsiteY389" fmla="*/ 1212395 h 1270493"/>
                <a:gd name="connsiteX390" fmla="*/ 688163 w 1171035"/>
                <a:gd name="connsiteY390" fmla="*/ 1216621 h 1270493"/>
                <a:gd name="connsiteX391" fmla="*/ 698059 w 1171035"/>
                <a:gd name="connsiteY391" fmla="*/ 1226678 h 1270493"/>
                <a:gd name="connsiteX392" fmla="*/ 705441 w 1171035"/>
                <a:gd name="connsiteY392" fmla="*/ 1219403 h 1270493"/>
                <a:gd name="connsiteX393" fmla="*/ 721275 w 1171035"/>
                <a:gd name="connsiteY393" fmla="*/ 1219670 h 1270493"/>
                <a:gd name="connsiteX394" fmla="*/ 736841 w 1171035"/>
                <a:gd name="connsiteY394" fmla="*/ 1213091 h 1270493"/>
                <a:gd name="connsiteX395" fmla="*/ 745988 w 1171035"/>
                <a:gd name="connsiteY395" fmla="*/ 1206832 h 1270493"/>
                <a:gd name="connsiteX396" fmla="*/ 746576 w 1171035"/>
                <a:gd name="connsiteY396" fmla="*/ 1206511 h 1270493"/>
                <a:gd name="connsiteX397" fmla="*/ 746576 w 1171035"/>
                <a:gd name="connsiteY397" fmla="*/ 1206511 h 1270493"/>
                <a:gd name="connsiteX398" fmla="*/ 761554 w 1171035"/>
                <a:gd name="connsiteY398" fmla="*/ 1194690 h 1270493"/>
                <a:gd name="connsiteX399" fmla="*/ 779367 w 1171035"/>
                <a:gd name="connsiteY399" fmla="*/ 1177947 h 1270493"/>
                <a:gd name="connsiteX400" fmla="*/ 778939 w 1171035"/>
                <a:gd name="connsiteY400" fmla="*/ 1164520 h 1270493"/>
                <a:gd name="connsiteX401" fmla="*/ 780811 w 1171035"/>
                <a:gd name="connsiteY401" fmla="*/ 1154838 h 1270493"/>
                <a:gd name="connsiteX402" fmla="*/ 783057 w 1171035"/>
                <a:gd name="connsiteY402" fmla="*/ 1165965 h 1270493"/>
                <a:gd name="connsiteX403" fmla="*/ 785732 w 1171035"/>
                <a:gd name="connsiteY403" fmla="*/ 1172651 h 1270493"/>
                <a:gd name="connsiteX404" fmla="*/ 798677 w 1171035"/>
                <a:gd name="connsiteY404" fmla="*/ 1156978 h 1270493"/>
                <a:gd name="connsiteX405" fmla="*/ 817934 w 1171035"/>
                <a:gd name="connsiteY405" fmla="*/ 1143017 h 1270493"/>
                <a:gd name="connsiteX406" fmla="*/ 839919 w 1171035"/>
                <a:gd name="connsiteY406" fmla="*/ 1138310 h 1270493"/>
                <a:gd name="connsiteX407" fmla="*/ 842701 w 1171035"/>
                <a:gd name="connsiteY407" fmla="*/ 1123813 h 1270493"/>
                <a:gd name="connsiteX408" fmla="*/ 843289 w 1171035"/>
                <a:gd name="connsiteY408" fmla="*/ 1104342 h 1270493"/>
                <a:gd name="connsiteX409" fmla="*/ 847996 w 1171035"/>
                <a:gd name="connsiteY409" fmla="*/ 1095730 h 1270493"/>
                <a:gd name="connsiteX410" fmla="*/ 851152 w 1171035"/>
                <a:gd name="connsiteY410" fmla="*/ 1099956 h 1270493"/>
                <a:gd name="connsiteX411" fmla="*/ 849441 w 1171035"/>
                <a:gd name="connsiteY411" fmla="*/ 1118678 h 1270493"/>
                <a:gd name="connsiteX412" fmla="*/ 851152 w 1171035"/>
                <a:gd name="connsiteY412" fmla="*/ 1131249 h 1270493"/>
                <a:gd name="connsiteX413" fmla="*/ 859230 w 1171035"/>
                <a:gd name="connsiteY413" fmla="*/ 1136063 h 1270493"/>
                <a:gd name="connsiteX414" fmla="*/ 874849 w 1171035"/>
                <a:gd name="connsiteY414" fmla="*/ 1134458 h 1270493"/>
                <a:gd name="connsiteX415" fmla="*/ 889720 w 1171035"/>
                <a:gd name="connsiteY415" fmla="*/ 1131195 h 1270493"/>
                <a:gd name="connsiteX416" fmla="*/ 891431 w 1171035"/>
                <a:gd name="connsiteY416" fmla="*/ 1123225 h 1270493"/>
                <a:gd name="connsiteX417" fmla="*/ 892876 w 1171035"/>
                <a:gd name="connsiteY417" fmla="*/ 1116966 h 1270493"/>
                <a:gd name="connsiteX418" fmla="*/ 895497 w 1171035"/>
                <a:gd name="connsiteY418" fmla="*/ 1111189 h 1270493"/>
                <a:gd name="connsiteX419" fmla="*/ 901434 w 1171035"/>
                <a:gd name="connsiteY419" fmla="*/ 1122369 h 1270493"/>
                <a:gd name="connsiteX420" fmla="*/ 906891 w 1171035"/>
                <a:gd name="connsiteY420" fmla="*/ 1121139 h 1270493"/>
                <a:gd name="connsiteX421" fmla="*/ 905981 w 1171035"/>
                <a:gd name="connsiteY421" fmla="*/ 1114506 h 1270493"/>
                <a:gd name="connsiteX422" fmla="*/ 901595 w 1171035"/>
                <a:gd name="connsiteY422" fmla="*/ 1104610 h 1270493"/>
                <a:gd name="connsiteX423" fmla="*/ 903842 w 1171035"/>
                <a:gd name="connsiteY423" fmla="*/ 1099849 h 1270493"/>
                <a:gd name="connsiteX424" fmla="*/ 910100 w 1171035"/>
                <a:gd name="connsiteY424" fmla="*/ 1108461 h 1270493"/>
                <a:gd name="connsiteX425" fmla="*/ 918231 w 1171035"/>
                <a:gd name="connsiteY425" fmla="*/ 1112901 h 1270493"/>
                <a:gd name="connsiteX426" fmla="*/ 936418 w 1171035"/>
                <a:gd name="connsiteY426" fmla="*/ 1102845 h 1270493"/>
                <a:gd name="connsiteX427" fmla="*/ 945084 w 1171035"/>
                <a:gd name="connsiteY427" fmla="*/ 1103968 h 1270493"/>
                <a:gd name="connsiteX428" fmla="*/ 949416 w 1171035"/>
                <a:gd name="connsiteY428" fmla="*/ 1089793 h 1270493"/>
                <a:gd name="connsiteX429" fmla="*/ 940216 w 1171035"/>
                <a:gd name="connsiteY429" fmla="*/ 1084015 h 1270493"/>
                <a:gd name="connsiteX430" fmla="*/ 935027 w 1171035"/>
                <a:gd name="connsiteY430" fmla="*/ 1079308 h 1270493"/>
                <a:gd name="connsiteX431" fmla="*/ 929838 w 1171035"/>
                <a:gd name="connsiteY431" fmla="*/ 1073478 h 1270493"/>
                <a:gd name="connsiteX432" fmla="*/ 934813 w 1171035"/>
                <a:gd name="connsiteY432" fmla="*/ 1058500 h 1270493"/>
                <a:gd name="connsiteX433" fmla="*/ 939788 w 1171035"/>
                <a:gd name="connsiteY433" fmla="*/ 1041490 h 1270493"/>
                <a:gd name="connsiteX434" fmla="*/ 945084 w 1171035"/>
                <a:gd name="connsiteY434" fmla="*/ 1036943 h 1270493"/>
                <a:gd name="connsiteX435" fmla="*/ 947865 w 1171035"/>
                <a:gd name="connsiteY435" fmla="*/ 1042666 h 1270493"/>
                <a:gd name="connsiteX436" fmla="*/ 941339 w 1171035"/>
                <a:gd name="connsiteY436" fmla="*/ 1059677 h 1270493"/>
                <a:gd name="connsiteX437" fmla="*/ 942516 w 1171035"/>
                <a:gd name="connsiteY437" fmla="*/ 1068128 h 1270493"/>
                <a:gd name="connsiteX438" fmla="*/ 950112 w 1171035"/>
                <a:gd name="connsiteY438" fmla="*/ 1066524 h 1270493"/>
                <a:gd name="connsiteX439" fmla="*/ 955514 w 1171035"/>
                <a:gd name="connsiteY439" fmla="*/ 1048230 h 1270493"/>
                <a:gd name="connsiteX440" fmla="*/ 963164 w 1171035"/>
                <a:gd name="connsiteY440" fmla="*/ 1033680 h 1270493"/>
                <a:gd name="connsiteX441" fmla="*/ 968887 w 1171035"/>
                <a:gd name="connsiteY441" fmla="*/ 1036996 h 1270493"/>
                <a:gd name="connsiteX442" fmla="*/ 964555 w 1171035"/>
                <a:gd name="connsiteY442" fmla="*/ 1048551 h 1270493"/>
                <a:gd name="connsiteX443" fmla="*/ 957868 w 1171035"/>
                <a:gd name="connsiteY443" fmla="*/ 1064384 h 1270493"/>
                <a:gd name="connsiteX444" fmla="*/ 961345 w 1171035"/>
                <a:gd name="connsiteY444" fmla="*/ 1065882 h 1270493"/>
                <a:gd name="connsiteX445" fmla="*/ 976965 w 1171035"/>
                <a:gd name="connsiteY445" fmla="*/ 1047695 h 1270493"/>
                <a:gd name="connsiteX446" fmla="*/ 983116 w 1171035"/>
                <a:gd name="connsiteY446" fmla="*/ 1044218 h 1270493"/>
                <a:gd name="connsiteX447" fmla="*/ 985256 w 1171035"/>
                <a:gd name="connsiteY447" fmla="*/ 1048176 h 1270493"/>
                <a:gd name="connsiteX448" fmla="*/ 976751 w 1171035"/>
                <a:gd name="connsiteY448" fmla="*/ 1058340 h 1270493"/>
                <a:gd name="connsiteX449" fmla="*/ 963645 w 1171035"/>
                <a:gd name="connsiteY449" fmla="*/ 1073852 h 1270493"/>
                <a:gd name="connsiteX450" fmla="*/ 962201 w 1171035"/>
                <a:gd name="connsiteY450" fmla="*/ 1080592 h 1270493"/>
                <a:gd name="connsiteX451" fmla="*/ 968834 w 1171035"/>
                <a:gd name="connsiteY451" fmla="*/ 1076420 h 1270493"/>
                <a:gd name="connsiteX452" fmla="*/ 986326 w 1171035"/>
                <a:gd name="connsiteY452" fmla="*/ 1056895 h 1270493"/>
                <a:gd name="connsiteX453" fmla="*/ 996489 w 1171035"/>
                <a:gd name="connsiteY453" fmla="*/ 1044432 h 1270493"/>
                <a:gd name="connsiteX454" fmla="*/ 1005315 w 1171035"/>
                <a:gd name="connsiteY454" fmla="*/ 1036996 h 1270493"/>
                <a:gd name="connsiteX455" fmla="*/ 1006171 w 1171035"/>
                <a:gd name="connsiteY455" fmla="*/ 1032182 h 1270493"/>
                <a:gd name="connsiteX456" fmla="*/ 1010611 w 1171035"/>
                <a:gd name="connsiteY456" fmla="*/ 1032343 h 1270493"/>
                <a:gd name="connsiteX457" fmla="*/ 1017832 w 1171035"/>
                <a:gd name="connsiteY457" fmla="*/ 1027421 h 1270493"/>
                <a:gd name="connsiteX458" fmla="*/ 1023877 w 1171035"/>
                <a:gd name="connsiteY458" fmla="*/ 1022928 h 1270493"/>
                <a:gd name="connsiteX459" fmla="*/ 1032328 w 1171035"/>
                <a:gd name="connsiteY459" fmla="*/ 1018435 h 1270493"/>
                <a:gd name="connsiteX460" fmla="*/ 1038587 w 1171035"/>
                <a:gd name="connsiteY460" fmla="*/ 1015065 h 1270493"/>
                <a:gd name="connsiteX461" fmla="*/ 1051264 w 1171035"/>
                <a:gd name="connsiteY461" fmla="*/ 1008806 h 1270493"/>
                <a:gd name="connsiteX462" fmla="*/ 1057416 w 1171035"/>
                <a:gd name="connsiteY462" fmla="*/ 1001424 h 1270493"/>
                <a:gd name="connsiteX463" fmla="*/ 1067044 w 1171035"/>
                <a:gd name="connsiteY463" fmla="*/ 996717 h 1270493"/>
                <a:gd name="connsiteX464" fmla="*/ 1067044 w 1171035"/>
                <a:gd name="connsiteY464" fmla="*/ 996717 h 1270493"/>
                <a:gd name="connsiteX465" fmla="*/ 1067044 w 1171035"/>
                <a:gd name="connsiteY465" fmla="*/ 996717 h 1270493"/>
                <a:gd name="connsiteX466" fmla="*/ 1067258 w 1171035"/>
                <a:gd name="connsiteY466" fmla="*/ 996610 h 1270493"/>
                <a:gd name="connsiteX467" fmla="*/ 1067258 w 1171035"/>
                <a:gd name="connsiteY467" fmla="*/ 996610 h 1270493"/>
                <a:gd name="connsiteX468" fmla="*/ 1072554 w 1171035"/>
                <a:gd name="connsiteY468" fmla="*/ 992759 h 1270493"/>
                <a:gd name="connsiteX469" fmla="*/ 1083146 w 1171035"/>
                <a:gd name="connsiteY469" fmla="*/ 980188 h 1270493"/>
                <a:gd name="connsiteX470" fmla="*/ 1088334 w 1171035"/>
                <a:gd name="connsiteY470" fmla="*/ 967618 h 1270493"/>
                <a:gd name="connsiteX471" fmla="*/ 1092186 w 1171035"/>
                <a:gd name="connsiteY471" fmla="*/ 954833 h 1270493"/>
                <a:gd name="connsiteX472" fmla="*/ 1095716 w 1171035"/>
                <a:gd name="connsiteY472" fmla="*/ 942744 h 1270493"/>
                <a:gd name="connsiteX473" fmla="*/ 1096572 w 1171035"/>
                <a:gd name="connsiteY473" fmla="*/ 936218 h 1270493"/>
                <a:gd name="connsiteX474" fmla="*/ 1095074 w 1171035"/>
                <a:gd name="connsiteY474" fmla="*/ 932527 h 1270493"/>
                <a:gd name="connsiteX475" fmla="*/ 1101440 w 1171035"/>
                <a:gd name="connsiteY475" fmla="*/ 929639 h 1270493"/>
                <a:gd name="connsiteX476" fmla="*/ 1098658 w 1171035"/>
                <a:gd name="connsiteY476" fmla="*/ 922685 h 1270493"/>
                <a:gd name="connsiteX477" fmla="*/ 1096090 w 1171035"/>
                <a:gd name="connsiteY477" fmla="*/ 918887 h 1270493"/>
                <a:gd name="connsiteX478" fmla="*/ 1101761 w 1171035"/>
                <a:gd name="connsiteY478" fmla="*/ 917710 h 1270493"/>
                <a:gd name="connsiteX479" fmla="*/ 1112619 w 1171035"/>
                <a:gd name="connsiteY479" fmla="*/ 888290 h 1270493"/>
                <a:gd name="connsiteX480" fmla="*/ 1123425 w 1171035"/>
                <a:gd name="connsiteY480" fmla="*/ 866840 h 1270493"/>
                <a:gd name="connsiteX481" fmla="*/ 1130913 w 1171035"/>
                <a:gd name="connsiteY481" fmla="*/ 850311 h 1270493"/>
                <a:gd name="connsiteX482" fmla="*/ 1131930 w 1171035"/>
                <a:gd name="connsiteY482" fmla="*/ 814204 h 1270493"/>
                <a:gd name="connsiteX483" fmla="*/ 1123318 w 1171035"/>
                <a:gd name="connsiteY483" fmla="*/ 784997 h 1270493"/>
                <a:gd name="connsiteX484" fmla="*/ 1117434 w 1171035"/>
                <a:gd name="connsiteY484" fmla="*/ 756540 h 1270493"/>
                <a:gd name="connsiteX485" fmla="*/ 1114706 w 1171035"/>
                <a:gd name="connsiteY485" fmla="*/ 731078 h 1270493"/>
                <a:gd name="connsiteX486" fmla="*/ 1118717 w 1171035"/>
                <a:gd name="connsiteY486" fmla="*/ 714977 h 1270493"/>
                <a:gd name="connsiteX487" fmla="*/ 1125297 w 1171035"/>
                <a:gd name="connsiteY487" fmla="*/ 703690 h 1270493"/>
                <a:gd name="connsiteX488" fmla="*/ 1133909 w 1171035"/>
                <a:gd name="connsiteY488" fmla="*/ 692189 h 1270493"/>
                <a:gd name="connsiteX489" fmla="*/ 1135514 w 1171035"/>
                <a:gd name="connsiteY489" fmla="*/ 681331 h 1270493"/>
                <a:gd name="connsiteX490" fmla="*/ 1138563 w 1171035"/>
                <a:gd name="connsiteY490" fmla="*/ 668653 h 1270493"/>
                <a:gd name="connsiteX491" fmla="*/ 1138349 w 1171035"/>
                <a:gd name="connsiteY491" fmla="*/ 639126 h 1270493"/>
                <a:gd name="connsiteX492" fmla="*/ 1137012 w 1171035"/>
                <a:gd name="connsiteY492" fmla="*/ 620511 h 1270493"/>
                <a:gd name="connsiteX493" fmla="*/ 1134497 w 1171035"/>
                <a:gd name="connsiteY493" fmla="*/ 605159 h 1270493"/>
                <a:gd name="connsiteX494" fmla="*/ 1134711 w 1171035"/>
                <a:gd name="connsiteY494" fmla="*/ 592695 h 1270493"/>
                <a:gd name="connsiteX495" fmla="*/ 1137012 w 1171035"/>
                <a:gd name="connsiteY495" fmla="*/ 578145 h 1270493"/>
                <a:gd name="connsiteX496" fmla="*/ 1141398 w 1171035"/>
                <a:gd name="connsiteY496" fmla="*/ 565307 h 1270493"/>
                <a:gd name="connsiteX497" fmla="*/ 1143912 w 1171035"/>
                <a:gd name="connsiteY497" fmla="*/ 551132 h 1270493"/>
                <a:gd name="connsiteX498" fmla="*/ 1148512 w 1171035"/>
                <a:gd name="connsiteY498" fmla="*/ 538080 h 1270493"/>
                <a:gd name="connsiteX499" fmla="*/ 1153326 w 1171035"/>
                <a:gd name="connsiteY499" fmla="*/ 521391 h 1270493"/>
                <a:gd name="connsiteX500" fmla="*/ 1157338 w 1171035"/>
                <a:gd name="connsiteY500" fmla="*/ 507376 h 1270493"/>
                <a:gd name="connsiteX501" fmla="*/ 1163811 w 1171035"/>
                <a:gd name="connsiteY501" fmla="*/ 491970 h 1270493"/>
                <a:gd name="connsiteX502" fmla="*/ 1168572 w 1171035"/>
                <a:gd name="connsiteY502" fmla="*/ 467097 h 1270493"/>
                <a:gd name="connsiteX503" fmla="*/ 1171032 w 1171035"/>
                <a:gd name="connsiteY503" fmla="*/ 442811 h 1270493"/>
                <a:gd name="connsiteX504" fmla="*/ 1168732 w 1171035"/>
                <a:gd name="connsiteY504" fmla="*/ 416761 h 12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1171035" h="1270493">
                  <a:moveTo>
                    <a:pt x="1168732" y="416387"/>
                  </a:moveTo>
                  <a:cubicBezTo>
                    <a:pt x="1167555" y="409914"/>
                    <a:pt x="1169160" y="408470"/>
                    <a:pt x="1170444" y="405046"/>
                  </a:cubicBezTo>
                  <a:cubicBezTo>
                    <a:pt x="1171728" y="401569"/>
                    <a:pt x="1170444" y="396541"/>
                    <a:pt x="1168304" y="389801"/>
                  </a:cubicBezTo>
                  <a:cubicBezTo>
                    <a:pt x="1166164" y="383061"/>
                    <a:pt x="1170872" y="377552"/>
                    <a:pt x="1170016" y="369795"/>
                  </a:cubicBezTo>
                  <a:cubicBezTo>
                    <a:pt x="1169160" y="362039"/>
                    <a:pt x="1172690" y="352839"/>
                    <a:pt x="1170016" y="348773"/>
                  </a:cubicBezTo>
                  <a:cubicBezTo>
                    <a:pt x="1167341" y="344761"/>
                    <a:pt x="1169427" y="340161"/>
                    <a:pt x="1166967" y="334598"/>
                  </a:cubicBezTo>
                  <a:cubicBezTo>
                    <a:pt x="1164506" y="329035"/>
                    <a:pt x="1166967" y="324649"/>
                    <a:pt x="1164506" y="310420"/>
                  </a:cubicBezTo>
                  <a:cubicBezTo>
                    <a:pt x="1162046" y="296244"/>
                    <a:pt x="1158569" y="278218"/>
                    <a:pt x="1154878" y="268215"/>
                  </a:cubicBezTo>
                  <a:cubicBezTo>
                    <a:pt x="1151240" y="258265"/>
                    <a:pt x="1151989" y="239276"/>
                    <a:pt x="1152364" y="229647"/>
                  </a:cubicBezTo>
                  <a:cubicBezTo>
                    <a:pt x="1152738" y="220072"/>
                    <a:pt x="1153915" y="204881"/>
                    <a:pt x="1154075" y="197231"/>
                  </a:cubicBezTo>
                  <a:cubicBezTo>
                    <a:pt x="1154289" y="189582"/>
                    <a:pt x="1156964" y="175353"/>
                    <a:pt x="1156001" y="165778"/>
                  </a:cubicBezTo>
                  <a:cubicBezTo>
                    <a:pt x="1155038" y="156203"/>
                    <a:pt x="1157178" y="143740"/>
                    <a:pt x="1157713" y="134539"/>
                  </a:cubicBezTo>
                  <a:cubicBezTo>
                    <a:pt x="1158301" y="125339"/>
                    <a:pt x="1156964" y="119990"/>
                    <a:pt x="1151187" y="103300"/>
                  </a:cubicBezTo>
                  <a:cubicBezTo>
                    <a:pt x="1145410" y="86611"/>
                    <a:pt x="1149636" y="76447"/>
                    <a:pt x="1152150" y="67247"/>
                  </a:cubicBezTo>
                  <a:cubicBezTo>
                    <a:pt x="1154664" y="58046"/>
                    <a:pt x="1160976" y="49488"/>
                    <a:pt x="1162795" y="44727"/>
                  </a:cubicBezTo>
                  <a:cubicBezTo>
                    <a:pt x="1164613" y="39913"/>
                    <a:pt x="1164881" y="32370"/>
                    <a:pt x="1163757" y="30926"/>
                  </a:cubicBezTo>
                  <a:cubicBezTo>
                    <a:pt x="1162581" y="29482"/>
                    <a:pt x="1159638" y="29963"/>
                    <a:pt x="1153968" y="30070"/>
                  </a:cubicBezTo>
                  <a:cubicBezTo>
                    <a:pt x="1148298" y="30177"/>
                    <a:pt x="1143430" y="32477"/>
                    <a:pt x="1138723" y="33066"/>
                  </a:cubicBezTo>
                  <a:cubicBezTo>
                    <a:pt x="1134016" y="33654"/>
                    <a:pt x="1120590" y="33922"/>
                    <a:pt x="1113047" y="33922"/>
                  </a:cubicBezTo>
                  <a:cubicBezTo>
                    <a:pt x="1105505" y="33922"/>
                    <a:pt x="1101440" y="29107"/>
                    <a:pt x="1100958" y="25844"/>
                  </a:cubicBezTo>
                  <a:cubicBezTo>
                    <a:pt x="1100477" y="22581"/>
                    <a:pt x="1097481" y="21458"/>
                    <a:pt x="1093202" y="18837"/>
                  </a:cubicBezTo>
                  <a:cubicBezTo>
                    <a:pt x="1088869" y="16269"/>
                    <a:pt x="1086943" y="9155"/>
                    <a:pt x="1078920" y="12792"/>
                  </a:cubicBezTo>
                  <a:cubicBezTo>
                    <a:pt x="1070842" y="16430"/>
                    <a:pt x="1055704" y="8567"/>
                    <a:pt x="1042866" y="3324"/>
                  </a:cubicBezTo>
                  <a:cubicBezTo>
                    <a:pt x="1030028" y="-1971"/>
                    <a:pt x="1022272" y="-153"/>
                    <a:pt x="1016976" y="3324"/>
                  </a:cubicBezTo>
                  <a:cubicBezTo>
                    <a:pt x="1011681" y="6801"/>
                    <a:pt x="1005048" y="12525"/>
                    <a:pt x="1000447" y="20709"/>
                  </a:cubicBezTo>
                  <a:cubicBezTo>
                    <a:pt x="995847" y="28893"/>
                    <a:pt x="995847" y="33922"/>
                    <a:pt x="991407" y="41731"/>
                  </a:cubicBezTo>
                  <a:cubicBezTo>
                    <a:pt x="986967" y="49488"/>
                    <a:pt x="977179" y="60988"/>
                    <a:pt x="973274" y="65482"/>
                  </a:cubicBezTo>
                  <a:cubicBezTo>
                    <a:pt x="969369" y="69921"/>
                    <a:pt x="964501" y="79443"/>
                    <a:pt x="961933" y="87199"/>
                  </a:cubicBezTo>
                  <a:cubicBezTo>
                    <a:pt x="959366" y="94955"/>
                    <a:pt x="953321" y="111805"/>
                    <a:pt x="951021" y="117422"/>
                  </a:cubicBezTo>
                  <a:cubicBezTo>
                    <a:pt x="948721" y="123039"/>
                    <a:pt x="938344" y="126890"/>
                    <a:pt x="929892" y="126195"/>
                  </a:cubicBezTo>
                  <a:cubicBezTo>
                    <a:pt x="921387" y="125499"/>
                    <a:pt x="915342" y="119348"/>
                    <a:pt x="909244" y="118545"/>
                  </a:cubicBezTo>
                  <a:cubicBezTo>
                    <a:pt x="903146" y="117743"/>
                    <a:pt x="904055" y="120150"/>
                    <a:pt x="900204" y="120899"/>
                  </a:cubicBezTo>
                  <a:cubicBezTo>
                    <a:pt x="896299" y="121701"/>
                    <a:pt x="893464" y="124001"/>
                    <a:pt x="887687" y="129832"/>
                  </a:cubicBezTo>
                  <a:cubicBezTo>
                    <a:pt x="881910" y="135663"/>
                    <a:pt x="869125" y="145345"/>
                    <a:pt x="859925" y="149677"/>
                  </a:cubicBezTo>
                  <a:cubicBezTo>
                    <a:pt x="850724" y="154010"/>
                    <a:pt x="832002" y="151282"/>
                    <a:pt x="820502" y="148929"/>
                  </a:cubicBezTo>
                  <a:cubicBezTo>
                    <a:pt x="809001" y="146575"/>
                    <a:pt x="799372" y="136412"/>
                    <a:pt x="793809" y="134486"/>
                  </a:cubicBezTo>
                  <a:cubicBezTo>
                    <a:pt x="788246" y="132560"/>
                    <a:pt x="787337" y="135770"/>
                    <a:pt x="784769" y="136572"/>
                  </a:cubicBezTo>
                  <a:cubicBezTo>
                    <a:pt x="782202" y="137374"/>
                    <a:pt x="780062" y="134914"/>
                    <a:pt x="776692" y="136786"/>
                  </a:cubicBezTo>
                  <a:cubicBezTo>
                    <a:pt x="773269" y="138658"/>
                    <a:pt x="768080" y="144328"/>
                    <a:pt x="766850" y="149677"/>
                  </a:cubicBezTo>
                  <a:cubicBezTo>
                    <a:pt x="766101" y="152994"/>
                    <a:pt x="765191" y="155882"/>
                    <a:pt x="766208" y="157648"/>
                  </a:cubicBezTo>
                  <a:cubicBezTo>
                    <a:pt x="767224" y="159413"/>
                    <a:pt x="765726" y="161606"/>
                    <a:pt x="764603" y="162676"/>
                  </a:cubicBezTo>
                  <a:cubicBezTo>
                    <a:pt x="763480" y="163799"/>
                    <a:pt x="762463" y="165618"/>
                    <a:pt x="762891" y="168346"/>
                  </a:cubicBezTo>
                  <a:cubicBezTo>
                    <a:pt x="763319" y="171074"/>
                    <a:pt x="767063" y="171823"/>
                    <a:pt x="764335" y="175086"/>
                  </a:cubicBezTo>
                  <a:cubicBezTo>
                    <a:pt x="761607" y="178402"/>
                    <a:pt x="764175" y="190171"/>
                    <a:pt x="763319" y="195092"/>
                  </a:cubicBezTo>
                  <a:cubicBezTo>
                    <a:pt x="762463" y="199960"/>
                    <a:pt x="764335" y="207448"/>
                    <a:pt x="762142" y="211942"/>
                  </a:cubicBezTo>
                  <a:cubicBezTo>
                    <a:pt x="759949" y="216435"/>
                    <a:pt x="758558" y="224726"/>
                    <a:pt x="755509" y="229647"/>
                  </a:cubicBezTo>
                  <a:cubicBezTo>
                    <a:pt x="752514" y="234515"/>
                    <a:pt x="748020" y="238848"/>
                    <a:pt x="741388" y="243181"/>
                  </a:cubicBezTo>
                  <a:cubicBezTo>
                    <a:pt x="734755" y="247514"/>
                    <a:pt x="734327" y="251098"/>
                    <a:pt x="733043" y="254842"/>
                  </a:cubicBezTo>
                  <a:cubicBezTo>
                    <a:pt x="731759" y="258586"/>
                    <a:pt x="727159" y="256286"/>
                    <a:pt x="725394" y="260298"/>
                  </a:cubicBezTo>
                  <a:cubicBezTo>
                    <a:pt x="723628" y="264310"/>
                    <a:pt x="720365" y="263775"/>
                    <a:pt x="717209" y="266985"/>
                  </a:cubicBezTo>
                  <a:cubicBezTo>
                    <a:pt x="714053" y="270248"/>
                    <a:pt x="712128" y="277362"/>
                    <a:pt x="708865" y="281641"/>
                  </a:cubicBezTo>
                  <a:cubicBezTo>
                    <a:pt x="705602" y="285974"/>
                    <a:pt x="703515" y="290949"/>
                    <a:pt x="702178" y="293356"/>
                  </a:cubicBezTo>
                  <a:cubicBezTo>
                    <a:pt x="700841" y="295763"/>
                    <a:pt x="699985" y="297582"/>
                    <a:pt x="695171" y="300738"/>
                  </a:cubicBezTo>
                  <a:cubicBezTo>
                    <a:pt x="690357" y="303894"/>
                    <a:pt x="692657" y="307424"/>
                    <a:pt x="690571" y="309778"/>
                  </a:cubicBezTo>
                  <a:cubicBezTo>
                    <a:pt x="688484" y="312131"/>
                    <a:pt x="683563" y="312559"/>
                    <a:pt x="679658" y="317160"/>
                  </a:cubicBezTo>
                  <a:cubicBezTo>
                    <a:pt x="675700" y="321760"/>
                    <a:pt x="673614" y="326574"/>
                    <a:pt x="670190" y="331067"/>
                  </a:cubicBezTo>
                  <a:cubicBezTo>
                    <a:pt x="666713" y="335561"/>
                    <a:pt x="664039" y="340856"/>
                    <a:pt x="659171" y="345724"/>
                  </a:cubicBezTo>
                  <a:cubicBezTo>
                    <a:pt x="654303" y="350592"/>
                    <a:pt x="653233" y="356262"/>
                    <a:pt x="649221" y="362307"/>
                  </a:cubicBezTo>
                  <a:cubicBezTo>
                    <a:pt x="645210" y="368351"/>
                    <a:pt x="644407" y="364125"/>
                    <a:pt x="641251" y="368458"/>
                  </a:cubicBezTo>
                  <a:cubicBezTo>
                    <a:pt x="638095" y="372791"/>
                    <a:pt x="636758" y="376803"/>
                    <a:pt x="633281" y="380226"/>
                  </a:cubicBezTo>
                  <a:cubicBezTo>
                    <a:pt x="629804" y="383703"/>
                    <a:pt x="625685" y="387983"/>
                    <a:pt x="621299" y="392476"/>
                  </a:cubicBezTo>
                  <a:cubicBezTo>
                    <a:pt x="616913" y="396969"/>
                    <a:pt x="609959" y="406116"/>
                    <a:pt x="607391" y="409379"/>
                  </a:cubicBezTo>
                  <a:cubicBezTo>
                    <a:pt x="604823" y="412642"/>
                    <a:pt x="599260" y="418794"/>
                    <a:pt x="593858" y="423875"/>
                  </a:cubicBezTo>
                  <a:cubicBezTo>
                    <a:pt x="588509" y="428957"/>
                    <a:pt x="584818" y="435858"/>
                    <a:pt x="581180" y="440083"/>
                  </a:cubicBezTo>
                  <a:cubicBezTo>
                    <a:pt x="577543" y="444309"/>
                    <a:pt x="576473" y="448535"/>
                    <a:pt x="576098" y="454473"/>
                  </a:cubicBezTo>
                  <a:cubicBezTo>
                    <a:pt x="575724" y="460410"/>
                    <a:pt x="569465" y="460250"/>
                    <a:pt x="570428" y="463513"/>
                  </a:cubicBezTo>
                  <a:cubicBezTo>
                    <a:pt x="571391" y="466776"/>
                    <a:pt x="576687" y="466562"/>
                    <a:pt x="575403" y="469450"/>
                  </a:cubicBezTo>
                  <a:cubicBezTo>
                    <a:pt x="574173" y="472339"/>
                    <a:pt x="567433" y="474906"/>
                    <a:pt x="562672" y="477688"/>
                  </a:cubicBezTo>
                  <a:cubicBezTo>
                    <a:pt x="557858" y="480470"/>
                    <a:pt x="555665" y="483358"/>
                    <a:pt x="550904" y="487156"/>
                  </a:cubicBezTo>
                  <a:cubicBezTo>
                    <a:pt x="546090" y="491007"/>
                    <a:pt x="542345" y="491489"/>
                    <a:pt x="532663" y="496464"/>
                  </a:cubicBezTo>
                  <a:cubicBezTo>
                    <a:pt x="524800" y="500529"/>
                    <a:pt x="518702" y="500957"/>
                    <a:pt x="512336" y="501438"/>
                  </a:cubicBezTo>
                  <a:lnTo>
                    <a:pt x="512336" y="501438"/>
                  </a:lnTo>
                  <a:cubicBezTo>
                    <a:pt x="512336" y="501438"/>
                    <a:pt x="512069" y="501438"/>
                    <a:pt x="511855" y="501438"/>
                  </a:cubicBezTo>
                  <a:cubicBezTo>
                    <a:pt x="500943" y="502508"/>
                    <a:pt x="494417" y="510050"/>
                    <a:pt x="497947" y="511709"/>
                  </a:cubicBezTo>
                  <a:cubicBezTo>
                    <a:pt x="501478" y="513313"/>
                    <a:pt x="501906" y="517486"/>
                    <a:pt x="497733" y="519304"/>
                  </a:cubicBezTo>
                  <a:cubicBezTo>
                    <a:pt x="493614" y="521123"/>
                    <a:pt x="495701" y="524868"/>
                    <a:pt x="493614" y="526579"/>
                  </a:cubicBezTo>
                  <a:cubicBezTo>
                    <a:pt x="491528" y="528291"/>
                    <a:pt x="489602" y="526847"/>
                    <a:pt x="484414" y="526205"/>
                  </a:cubicBezTo>
                  <a:cubicBezTo>
                    <a:pt x="479225" y="525510"/>
                    <a:pt x="475320" y="530805"/>
                    <a:pt x="469436" y="535245"/>
                  </a:cubicBezTo>
                  <a:cubicBezTo>
                    <a:pt x="463606" y="539631"/>
                    <a:pt x="466387" y="536475"/>
                    <a:pt x="454565" y="541076"/>
                  </a:cubicBezTo>
                  <a:cubicBezTo>
                    <a:pt x="442744" y="545676"/>
                    <a:pt x="438465" y="543376"/>
                    <a:pt x="431832" y="547388"/>
                  </a:cubicBezTo>
                  <a:cubicBezTo>
                    <a:pt x="425199" y="551399"/>
                    <a:pt x="427499" y="555144"/>
                    <a:pt x="421187" y="560333"/>
                  </a:cubicBezTo>
                  <a:cubicBezTo>
                    <a:pt x="414875" y="565521"/>
                    <a:pt x="413270" y="570656"/>
                    <a:pt x="415410" y="575685"/>
                  </a:cubicBezTo>
                  <a:cubicBezTo>
                    <a:pt x="417549" y="580713"/>
                    <a:pt x="421936" y="580231"/>
                    <a:pt x="423754" y="579804"/>
                  </a:cubicBezTo>
                  <a:cubicBezTo>
                    <a:pt x="425573" y="579376"/>
                    <a:pt x="426482" y="577771"/>
                    <a:pt x="427873" y="578948"/>
                  </a:cubicBezTo>
                  <a:cubicBezTo>
                    <a:pt x="429264" y="580124"/>
                    <a:pt x="431564" y="579108"/>
                    <a:pt x="435095" y="580017"/>
                  </a:cubicBezTo>
                  <a:cubicBezTo>
                    <a:pt x="438678" y="580927"/>
                    <a:pt x="437823" y="583013"/>
                    <a:pt x="438357" y="587292"/>
                  </a:cubicBezTo>
                  <a:cubicBezTo>
                    <a:pt x="438839" y="591572"/>
                    <a:pt x="437020" y="591946"/>
                    <a:pt x="435202" y="592748"/>
                  </a:cubicBezTo>
                  <a:cubicBezTo>
                    <a:pt x="433383" y="593497"/>
                    <a:pt x="431297" y="596065"/>
                    <a:pt x="434025" y="598740"/>
                  </a:cubicBezTo>
                  <a:cubicBezTo>
                    <a:pt x="436753" y="601414"/>
                    <a:pt x="435897" y="605372"/>
                    <a:pt x="433169" y="605586"/>
                  </a:cubicBezTo>
                  <a:cubicBezTo>
                    <a:pt x="430441" y="605800"/>
                    <a:pt x="427606" y="605747"/>
                    <a:pt x="424878" y="610401"/>
                  </a:cubicBezTo>
                  <a:cubicBezTo>
                    <a:pt x="422150" y="615055"/>
                    <a:pt x="424236" y="618799"/>
                    <a:pt x="426964" y="620671"/>
                  </a:cubicBezTo>
                  <a:cubicBezTo>
                    <a:pt x="429692" y="622543"/>
                    <a:pt x="433062" y="622971"/>
                    <a:pt x="433222" y="625860"/>
                  </a:cubicBezTo>
                  <a:cubicBezTo>
                    <a:pt x="433383" y="628748"/>
                    <a:pt x="430280" y="627518"/>
                    <a:pt x="427017" y="626662"/>
                  </a:cubicBezTo>
                  <a:cubicBezTo>
                    <a:pt x="423754" y="625806"/>
                    <a:pt x="419742" y="623078"/>
                    <a:pt x="417014" y="619494"/>
                  </a:cubicBezTo>
                  <a:cubicBezTo>
                    <a:pt x="414286" y="615910"/>
                    <a:pt x="411772" y="616392"/>
                    <a:pt x="410328" y="613503"/>
                  </a:cubicBezTo>
                  <a:cubicBezTo>
                    <a:pt x="408884" y="610668"/>
                    <a:pt x="406102" y="609919"/>
                    <a:pt x="404230" y="611043"/>
                  </a:cubicBezTo>
                  <a:cubicBezTo>
                    <a:pt x="402358" y="612166"/>
                    <a:pt x="402625" y="614306"/>
                    <a:pt x="401662" y="615910"/>
                  </a:cubicBezTo>
                  <a:cubicBezTo>
                    <a:pt x="400699" y="617515"/>
                    <a:pt x="398827" y="619922"/>
                    <a:pt x="396046" y="619815"/>
                  </a:cubicBezTo>
                  <a:cubicBezTo>
                    <a:pt x="393264" y="619762"/>
                    <a:pt x="394013" y="617034"/>
                    <a:pt x="391927" y="616713"/>
                  </a:cubicBezTo>
                  <a:cubicBezTo>
                    <a:pt x="389841" y="616338"/>
                    <a:pt x="389359" y="613985"/>
                    <a:pt x="390643" y="612968"/>
                  </a:cubicBezTo>
                  <a:cubicBezTo>
                    <a:pt x="391927" y="611952"/>
                    <a:pt x="393639" y="609277"/>
                    <a:pt x="391659" y="608368"/>
                  </a:cubicBezTo>
                  <a:cubicBezTo>
                    <a:pt x="389627" y="607459"/>
                    <a:pt x="388931" y="609652"/>
                    <a:pt x="385561" y="611096"/>
                  </a:cubicBezTo>
                  <a:cubicBezTo>
                    <a:pt x="382191" y="612540"/>
                    <a:pt x="383208" y="614627"/>
                    <a:pt x="380105" y="615857"/>
                  </a:cubicBezTo>
                  <a:cubicBezTo>
                    <a:pt x="377003" y="617087"/>
                    <a:pt x="373579" y="616285"/>
                    <a:pt x="369246" y="620618"/>
                  </a:cubicBezTo>
                  <a:cubicBezTo>
                    <a:pt x="364914" y="624950"/>
                    <a:pt x="364486" y="629016"/>
                    <a:pt x="368070" y="631690"/>
                  </a:cubicBezTo>
                  <a:cubicBezTo>
                    <a:pt x="371653" y="634365"/>
                    <a:pt x="371653" y="637093"/>
                    <a:pt x="379142" y="636451"/>
                  </a:cubicBezTo>
                  <a:cubicBezTo>
                    <a:pt x="386631" y="635809"/>
                    <a:pt x="387540" y="639019"/>
                    <a:pt x="385454" y="641265"/>
                  </a:cubicBezTo>
                  <a:cubicBezTo>
                    <a:pt x="383368" y="643512"/>
                    <a:pt x="377270" y="642763"/>
                    <a:pt x="372295" y="641854"/>
                  </a:cubicBezTo>
                  <a:cubicBezTo>
                    <a:pt x="367321" y="640944"/>
                    <a:pt x="366625" y="642068"/>
                    <a:pt x="361009" y="644742"/>
                  </a:cubicBezTo>
                  <a:cubicBezTo>
                    <a:pt x="355392" y="647417"/>
                    <a:pt x="355980" y="645170"/>
                    <a:pt x="350203" y="647684"/>
                  </a:cubicBezTo>
                  <a:cubicBezTo>
                    <a:pt x="344426" y="650198"/>
                    <a:pt x="345229" y="657313"/>
                    <a:pt x="341591" y="657634"/>
                  </a:cubicBezTo>
                  <a:cubicBezTo>
                    <a:pt x="337954" y="657955"/>
                    <a:pt x="336296" y="658222"/>
                    <a:pt x="332177" y="662074"/>
                  </a:cubicBezTo>
                  <a:cubicBezTo>
                    <a:pt x="328058" y="665979"/>
                    <a:pt x="323351" y="663785"/>
                    <a:pt x="316664" y="667262"/>
                  </a:cubicBezTo>
                  <a:cubicBezTo>
                    <a:pt x="309978" y="670739"/>
                    <a:pt x="315220" y="674377"/>
                    <a:pt x="313401" y="677854"/>
                  </a:cubicBezTo>
                  <a:cubicBezTo>
                    <a:pt x="311582" y="681331"/>
                    <a:pt x="308319" y="683417"/>
                    <a:pt x="303024" y="683524"/>
                  </a:cubicBezTo>
                  <a:cubicBezTo>
                    <a:pt x="297782" y="683684"/>
                    <a:pt x="299065" y="689622"/>
                    <a:pt x="301205" y="690799"/>
                  </a:cubicBezTo>
                  <a:cubicBezTo>
                    <a:pt x="303345" y="691975"/>
                    <a:pt x="303077" y="694810"/>
                    <a:pt x="298209" y="694703"/>
                  </a:cubicBezTo>
                  <a:cubicBezTo>
                    <a:pt x="293342" y="694543"/>
                    <a:pt x="290881" y="698876"/>
                    <a:pt x="293395" y="702032"/>
                  </a:cubicBezTo>
                  <a:cubicBezTo>
                    <a:pt x="295909" y="705188"/>
                    <a:pt x="301045" y="701443"/>
                    <a:pt x="304896" y="703102"/>
                  </a:cubicBezTo>
                  <a:cubicBezTo>
                    <a:pt x="308801" y="704760"/>
                    <a:pt x="314845" y="702941"/>
                    <a:pt x="324367" y="701069"/>
                  </a:cubicBezTo>
                  <a:cubicBezTo>
                    <a:pt x="333942" y="699197"/>
                    <a:pt x="335600" y="700374"/>
                    <a:pt x="340682" y="702674"/>
                  </a:cubicBezTo>
                  <a:cubicBezTo>
                    <a:pt x="345764" y="704974"/>
                    <a:pt x="349936" y="703904"/>
                    <a:pt x="357585" y="700748"/>
                  </a:cubicBezTo>
                  <a:cubicBezTo>
                    <a:pt x="365234" y="697592"/>
                    <a:pt x="367267" y="700160"/>
                    <a:pt x="371921" y="701764"/>
                  </a:cubicBezTo>
                  <a:cubicBezTo>
                    <a:pt x="376575" y="703369"/>
                    <a:pt x="377110" y="699090"/>
                    <a:pt x="389680" y="701978"/>
                  </a:cubicBezTo>
                  <a:cubicBezTo>
                    <a:pt x="402251" y="704867"/>
                    <a:pt x="402679" y="715726"/>
                    <a:pt x="400753" y="723749"/>
                  </a:cubicBezTo>
                  <a:cubicBezTo>
                    <a:pt x="398827" y="731827"/>
                    <a:pt x="387540" y="733913"/>
                    <a:pt x="381282" y="733324"/>
                  </a:cubicBezTo>
                  <a:cubicBezTo>
                    <a:pt x="375023" y="732736"/>
                    <a:pt x="374168" y="735999"/>
                    <a:pt x="367535" y="737283"/>
                  </a:cubicBezTo>
                  <a:cubicBezTo>
                    <a:pt x="360902" y="738567"/>
                    <a:pt x="355766" y="741295"/>
                    <a:pt x="354162" y="746216"/>
                  </a:cubicBezTo>
                  <a:cubicBezTo>
                    <a:pt x="352557" y="751137"/>
                    <a:pt x="358334" y="757021"/>
                    <a:pt x="365234" y="757289"/>
                  </a:cubicBezTo>
                  <a:cubicBezTo>
                    <a:pt x="372135" y="757556"/>
                    <a:pt x="380212" y="757556"/>
                    <a:pt x="383047" y="762156"/>
                  </a:cubicBezTo>
                  <a:cubicBezTo>
                    <a:pt x="385936" y="766757"/>
                    <a:pt x="383101" y="772855"/>
                    <a:pt x="380908" y="775208"/>
                  </a:cubicBezTo>
                  <a:cubicBezTo>
                    <a:pt x="378661" y="777562"/>
                    <a:pt x="375451" y="777295"/>
                    <a:pt x="372991" y="780023"/>
                  </a:cubicBezTo>
                  <a:cubicBezTo>
                    <a:pt x="370530" y="782751"/>
                    <a:pt x="371440" y="788956"/>
                    <a:pt x="373312" y="790881"/>
                  </a:cubicBezTo>
                  <a:cubicBezTo>
                    <a:pt x="375184" y="792807"/>
                    <a:pt x="375023" y="794037"/>
                    <a:pt x="373954" y="796445"/>
                  </a:cubicBezTo>
                  <a:cubicBezTo>
                    <a:pt x="372884" y="798798"/>
                    <a:pt x="371065" y="797461"/>
                    <a:pt x="368765" y="797675"/>
                  </a:cubicBezTo>
                  <a:cubicBezTo>
                    <a:pt x="366518" y="797889"/>
                    <a:pt x="365716" y="795856"/>
                    <a:pt x="362613" y="795428"/>
                  </a:cubicBezTo>
                  <a:cubicBezTo>
                    <a:pt x="359511" y="795000"/>
                    <a:pt x="357264" y="791737"/>
                    <a:pt x="357585" y="789812"/>
                  </a:cubicBezTo>
                  <a:cubicBezTo>
                    <a:pt x="357906" y="787886"/>
                    <a:pt x="357585" y="784783"/>
                    <a:pt x="354643" y="786709"/>
                  </a:cubicBezTo>
                  <a:cubicBezTo>
                    <a:pt x="351755" y="788635"/>
                    <a:pt x="349401" y="787993"/>
                    <a:pt x="346833" y="789491"/>
                  </a:cubicBezTo>
                  <a:cubicBezTo>
                    <a:pt x="344266" y="791042"/>
                    <a:pt x="341324" y="794733"/>
                    <a:pt x="339398" y="793930"/>
                  </a:cubicBezTo>
                  <a:cubicBezTo>
                    <a:pt x="337472" y="793182"/>
                    <a:pt x="339024" y="789651"/>
                    <a:pt x="336670" y="789063"/>
                  </a:cubicBezTo>
                  <a:cubicBezTo>
                    <a:pt x="334316" y="788474"/>
                    <a:pt x="331963" y="789865"/>
                    <a:pt x="327095" y="791844"/>
                  </a:cubicBezTo>
                  <a:cubicBezTo>
                    <a:pt x="322227" y="793770"/>
                    <a:pt x="323618" y="792647"/>
                    <a:pt x="316397" y="790240"/>
                  </a:cubicBezTo>
                  <a:cubicBezTo>
                    <a:pt x="309122" y="787886"/>
                    <a:pt x="308052" y="790454"/>
                    <a:pt x="303719" y="793770"/>
                  </a:cubicBezTo>
                  <a:cubicBezTo>
                    <a:pt x="299386" y="797086"/>
                    <a:pt x="296658" y="800724"/>
                    <a:pt x="293930" y="801901"/>
                  </a:cubicBezTo>
                  <a:cubicBezTo>
                    <a:pt x="291202" y="803078"/>
                    <a:pt x="289811" y="802168"/>
                    <a:pt x="286067" y="805057"/>
                  </a:cubicBezTo>
                  <a:cubicBezTo>
                    <a:pt x="282322" y="807945"/>
                    <a:pt x="279434" y="806073"/>
                    <a:pt x="274727" y="807571"/>
                  </a:cubicBezTo>
                  <a:cubicBezTo>
                    <a:pt x="269966" y="809069"/>
                    <a:pt x="268736" y="811262"/>
                    <a:pt x="270180" y="814418"/>
                  </a:cubicBezTo>
                  <a:cubicBezTo>
                    <a:pt x="271624" y="817574"/>
                    <a:pt x="280664" y="813829"/>
                    <a:pt x="283981" y="811422"/>
                  </a:cubicBezTo>
                  <a:cubicBezTo>
                    <a:pt x="287297" y="808962"/>
                    <a:pt x="290453" y="809978"/>
                    <a:pt x="295053" y="809978"/>
                  </a:cubicBezTo>
                  <a:cubicBezTo>
                    <a:pt x="299654" y="809978"/>
                    <a:pt x="301954" y="812492"/>
                    <a:pt x="302221" y="816397"/>
                  </a:cubicBezTo>
                  <a:cubicBezTo>
                    <a:pt x="302489" y="820302"/>
                    <a:pt x="299226" y="823886"/>
                    <a:pt x="294091" y="823886"/>
                  </a:cubicBezTo>
                  <a:cubicBezTo>
                    <a:pt x="288955" y="823886"/>
                    <a:pt x="289651" y="821104"/>
                    <a:pt x="284516" y="820195"/>
                  </a:cubicBezTo>
                  <a:cubicBezTo>
                    <a:pt x="279380" y="819285"/>
                    <a:pt x="270501" y="821479"/>
                    <a:pt x="270126" y="823083"/>
                  </a:cubicBezTo>
                  <a:cubicBezTo>
                    <a:pt x="269752" y="824688"/>
                    <a:pt x="267666" y="827256"/>
                    <a:pt x="263493" y="828112"/>
                  </a:cubicBezTo>
                  <a:cubicBezTo>
                    <a:pt x="259321" y="828967"/>
                    <a:pt x="256379" y="826239"/>
                    <a:pt x="253330" y="828540"/>
                  </a:cubicBezTo>
                  <a:cubicBezTo>
                    <a:pt x="250334" y="830840"/>
                    <a:pt x="247285" y="829021"/>
                    <a:pt x="241187" y="829716"/>
                  </a:cubicBezTo>
                  <a:cubicBezTo>
                    <a:pt x="235089" y="830358"/>
                    <a:pt x="236213" y="825918"/>
                    <a:pt x="233538" y="823939"/>
                  </a:cubicBezTo>
                  <a:cubicBezTo>
                    <a:pt x="230864" y="822014"/>
                    <a:pt x="228456" y="823672"/>
                    <a:pt x="225354" y="823993"/>
                  </a:cubicBezTo>
                  <a:cubicBezTo>
                    <a:pt x="222251" y="824367"/>
                    <a:pt x="221770" y="820462"/>
                    <a:pt x="218935" y="821211"/>
                  </a:cubicBezTo>
                  <a:cubicBezTo>
                    <a:pt x="216153" y="821907"/>
                    <a:pt x="210537" y="824314"/>
                    <a:pt x="206899" y="822067"/>
                  </a:cubicBezTo>
                  <a:cubicBezTo>
                    <a:pt x="203315" y="819820"/>
                    <a:pt x="200908" y="819392"/>
                    <a:pt x="197699" y="820462"/>
                  </a:cubicBezTo>
                  <a:cubicBezTo>
                    <a:pt x="194489" y="821532"/>
                    <a:pt x="194115" y="824260"/>
                    <a:pt x="193259" y="826881"/>
                  </a:cubicBezTo>
                  <a:cubicBezTo>
                    <a:pt x="192403" y="829449"/>
                    <a:pt x="188873" y="829770"/>
                    <a:pt x="186198" y="829556"/>
                  </a:cubicBezTo>
                  <a:cubicBezTo>
                    <a:pt x="183523" y="829342"/>
                    <a:pt x="182026" y="831375"/>
                    <a:pt x="179458" y="831428"/>
                  </a:cubicBezTo>
                  <a:cubicBezTo>
                    <a:pt x="176890" y="831482"/>
                    <a:pt x="176784" y="828433"/>
                    <a:pt x="172558" y="827844"/>
                  </a:cubicBezTo>
                  <a:cubicBezTo>
                    <a:pt x="168332" y="827256"/>
                    <a:pt x="167529" y="833407"/>
                    <a:pt x="167690" y="836135"/>
                  </a:cubicBezTo>
                  <a:cubicBezTo>
                    <a:pt x="167850" y="838863"/>
                    <a:pt x="165176" y="842180"/>
                    <a:pt x="162448" y="839880"/>
                  </a:cubicBezTo>
                  <a:cubicBezTo>
                    <a:pt x="159720" y="837580"/>
                    <a:pt x="158061" y="835975"/>
                    <a:pt x="155333" y="836403"/>
                  </a:cubicBezTo>
                  <a:cubicBezTo>
                    <a:pt x="152605" y="836831"/>
                    <a:pt x="153622" y="839719"/>
                    <a:pt x="151001" y="841217"/>
                  </a:cubicBezTo>
                  <a:cubicBezTo>
                    <a:pt x="148433" y="842715"/>
                    <a:pt x="143084" y="841057"/>
                    <a:pt x="140195" y="841484"/>
                  </a:cubicBezTo>
                  <a:cubicBezTo>
                    <a:pt x="137307" y="841912"/>
                    <a:pt x="135648" y="844640"/>
                    <a:pt x="132011" y="848331"/>
                  </a:cubicBezTo>
                  <a:cubicBezTo>
                    <a:pt x="128374" y="852022"/>
                    <a:pt x="122169" y="847636"/>
                    <a:pt x="119761" y="850204"/>
                  </a:cubicBezTo>
                  <a:cubicBezTo>
                    <a:pt x="117408" y="852771"/>
                    <a:pt x="118745" y="857104"/>
                    <a:pt x="122490" y="858976"/>
                  </a:cubicBezTo>
                  <a:cubicBezTo>
                    <a:pt x="126234" y="860848"/>
                    <a:pt x="124950" y="866519"/>
                    <a:pt x="124094" y="868444"/>
                  </a:cubicBezTo>
                  <a:cubicBezTo>
                    <a:pt x="123238" y="870370"/>
                    <a:pt x="119868" y="869835"/>
                    <a:pt x="116712" y="868926"/>
                  </a:cubicBezTo>
                  <a:cubicBezTo>
                    <a:pt x="113556" y="868016"/>
                    <a:pt x="110026" y="868230"/>
                    <a:pt x="107565" y="868765"/>
                  </a:cubicBezTo>
                  <a:cubicBezTo>
                    <a:pt x="105105" y="869300"/>
                    <a:pt x="101842" y="871921"/>
                    <a:pt x="101253" y="873740"/>
                  </a:cubicBezTo>
                  <a:cubicBezTo>
                    <a:pt x="100665" y="875559"/>
                    <a:pt x="99114" y="876308"/>
                    <a:pt x="97295" y="877645"/>
                  </a:cubicBezTo>
                  <a:cubicBezTo>
                    <a:pt x="95476" y="878982"/>
                    <a:pt x="91197" y="876575"/>
                    <a:pt x="89646" y="879143"/>
                  </a:cubicBezTo>
                  <a:cubicBezTo>
                    <a:pt x="88094" y="881710"/>
                    <a:pt x="88897" y="886417"/>
                    <a:pt x="89913" y="888076"/>
                  </a:cubicBezTo>
                  <a:cubicBezTo>
                    <a:pt x="90983" y="889734"/>
                    <a:pt x="88736" y="890429"/>
                    <a:pt x="89806" y="892622"/>
                  </a:cubicBezTo>
                  <a:cubicBezTo>
                    <a:pt x="90876" y="894816"/>
                    <a:pt x="93444" y="894548"/>
                    <a:pt x="95262" y="896420"/>
                  </a:cubicBezTo>
                  <a:cubicBezTo>
                    <a:pt x="97081" y="898293"/>
                    <a:pt x="93497" y="900807"/>
                    <a:pt x="96439" y="903481"/>
                  </a:cubicBezTo>
                  <a:cubicBezTo>
                    <a:pt x="99435" y="906102"/>
                    <a:pt x="98472" y="909900"/>
                    <a:pt x="96439" y="910810"/>
                  </a:cubicBezTo>
                  <a:cubicBezTo>
                    <a:pt x="94406" y="911719"/>
                    <a:pt x="92053" y="908723"/>
                    <a:pt x="89378" y="909954"/>
                  </a:cubicBezTo>
                  <a:cubicBezTo>
                    <a:pt x="86704" y="911184"/>
                    <a:pt x="84403" y="910168"/>
                    <a:pt x="81622" y="909579"/>
                  </a:cubicBezTo>
                  <a:cubicBezTo>
                    <a:pt x="78840" y="908991"/>
                    <a:pt x="76808" y="904605"/>
                    <a:pt x="74722" y="906851"/>
                  </a:cubicBezTo>
                  <a:cubicBezTo>
                    <a:pt x="72635" y="909098"/>
                    <a:pt x="73759" y="911131"/>
                    <a:pt x="73866" y="913484"/>
                  </a:cubicBezTo>
                  <a:cubicBezTo>
                    <a:pt x="73973" y="915838"/>
                    <a:pt x="71940" y="915463"/>
                    <a:pt x="70603" y="918887"/>
                  </a:cubicBezTo>
                  <a:cubicBezTo>
                    <a:pt x="69265" y="922364"/>
                    <a:pt x="71405" y="922792"/>
                    <a:pt x="74561" y="927071"/>
                  </a:cubicBezTo>
                  <a:cubicBezTo>
                    <a:pt x="77717" y="931404"/>
                    <a:pt x="83013" y="939481"/>
                    <a:pt x="87239" y="941514"/>
                  </a:cubicBezTo>
                  <a:cubicBezTo>
                    <a:pt x="91464" y="943546"/>
                    <a:pt x="90074" y="946382"/>
                    <a:pt x="87239" y="947826"/>
                  </a:cubicBezTo>
                  <a:cubicBezTo>
                    <a:pt x="84457" y="949324"/>
                    <a:pt x="85634" y="953068"/>
                    <a:pt x="82210" y="953175"/>
                  </a:cubicBezTo>
                  <a:cubicBezTo>
                    <a:pt x="78787" y="953282"/>
                    <a:pt x="74561" y="953549"/>
                    <a:pt x="71566" y="957080"/>
                  </a:cubicBezTo>
                  <a:cubicBezTo>
                    <a:pt x="68570" y="960610"/>
                    <a:pt x="68891" y="964034"/>
                    <a:pt x="68837" y="968741"/>
                  </a:cubicBezTo>
                  <a:cubicBezTo>
                    <a:pt x="68784" y="973395"/>
                    <a:pt x="66484" y="975000"/>
                    <a:pt x="62365" y="979172"/>
                  </a:cubicBezTo>
                  <a:cubicBezTo>
                    <a:pt x="58246" y="983344"/>
                    <a:pt x="55037" y="979225"/>
                    <a:pt x="53218" y="973983"/>
                  </a:cubicBezTo>
                  <a:cubicBezTo>
                    <a:pt x="51399" y="968741"/>
                    <a:pt x="56802" y="967992"/>
                    <a:pt x="56481" y="964943"/>
                  </a:cubicBezTo>
                  <a:cubicBezTo>
                    <a:pt x="56106" y="961841"/>
                    <a:pt x="53753" y="961038"/>
                    <a:pt x="50597" y="960022"/>
                  </a:cubicBezTo>
                  <a:cubicBezTo>
                    <a:pt x="47441" y="959006"/>
                    <a:pt x="44927" y="962643"/>
                    <a:pt x="43750" y="963980"/>
                  </a:cubicBezTo>
                  <a:cubicBezTo>
                    <a:pt x="42573" y="965318"/>
                    <a:pt x="40754" y="964462"/>
                    <a:pt x="40754" y="966762"/>
                  </a:cubicBezTo>
                  <a:cubicBezTo>
                    <a:pt x="40754" y="969062"/>
                    <a:pt x="45248" y="969864"/>
                    <a:pt x="45836" y="972860"/>
                  </a:cubicBezTo>
                  <a:cubicBezTo>
                    <a:pt x="46424" y="975855"/>
                    <a:pt x="43696" y="977407"/>
                    <a:pt x="41985" y="977086"/>
                  </a:cubicBezTo>
                  <a:cubicBezTo>
                    <a:pt x="40273" y="976711"/>
                    <a:pt x="38989" y="977888"/>
                    <a:pt x="39364" y="979760"/>
                  </a:cubicBezTo>
                  <a:cubicBezTo>
                    <a:pt x="39738" y="981632"/>
                    <a:pt x="38401" y="985056"/>
                    <a:pt x="33212" y="984093"/>
                  </a:cubicBezTo>
                  <a:cubicBezTo>
                    <a:pt x="28023" y="983130"/>
                    <a:pt x="26953" y="986607"/>
                    <a:pt x="24600" y="989977"/>
                  </a:cubicBezTo>
                  <a:cubicBezTo>
                    <a:pt x="22246" y="993347"/>
                    <a:pt x="23316" y="994310"/>
                    <a:pt x="21925" y="997092"/>
                  </a:cubicBezTo>
                  <a:cubicBezTo>
                    <a:pt x="20534" y="999873"/>
                    <a:pt x="15399" y="999017"/>
                    <a:pt x="14169" y="1004794"/>
                  </a:cubicBezTo>
                  <a:cubicBezTo>
                    <a:pt x="12939" y="1010571"/>
                    <a:pt x="12297" y="1016723"/>
                    <a:pt x="15774" y="1020253"/>
                  </a:cubicBezTo>
                  <a:cubicBezTo>
                    <a:pt x="19251" y="1023784"/>
                    <a:pt x="17432" y="1029080"/>
                    <a:pt x="22514" y="1030310"/>
                  </a:cubicBezTo>
                  <a:cubicBezTo>
                    <a:pt x="27595" y="1031540"/>
                    <a:pt x="23904" y="1035071"/>
                    <a:pt x="29147" y="1036515"/>
                  </a:cubicBezTo>
                  <a:cubicBezTo>
                    <a:pt x="34389" y="1037959"/>
                    <a:pt x="32089" y="1043201"/>
                    <a:pt x="37277" y="1044218"/>
                  </a:cubicBezTo>
                  <a:cubicBezTo>
                    <a:pt x="42466" y="1045234"/>
                    <a:pt x="39578" y="1048979"/>
                    <a:pt x="41289" y="1051546"/>
                  </a:cubicBezTo>
                  <a:cubicBezTo>
                    <a:pt x="43001" y="1054114"/>
                    <a:pt x="48136" y="1053044"/>
                    <a:pt x="51453" y="1049941"/>
                  </a:cubicBezTo>
                  <a:cubicBezTo>
                    <a:pt x="54769" y="1046839"/>
                    <a:pt x="60707" y="1046464"/>
                    <a:pt x="63381" y="1049299"/>
                  </a:cubicBezTo>
                  <a:cubicBezTo>
                    <a:pt x="66056" y="1052081"/>
                    <a:pt x="63649" y="1057216"/>
                    <a:pt x="59851" y="1057912"/>
                  </a:cubicBezTo>
                  <a:cubicBezTo>
                    <a:pt x="56053" y="1058607"/>
                    <a:pt x="54448" y="1062244"/>
                    <a:pt x="52522" y="1066310"/>
                  </a:cubicBezTo>
                  <a:cubicBezTo>
                    <a:pt x="50597" y="1070429"/>
                    <a:pt x="48083" y="1072301"/>
                    <a:pt x="44178" y="1070964"/>
                  </a:cubicBezTo>
                  <a:cubicBezTo>
                    <a:pt x="40273" y="1069680"/>
                    <a:pt x="33319" y="1071605"/>
                    <a:pt x="27435" y="1077222"/>
                  </a:cubicBezTo>
                  <a:cubicBezTo>
                    <a:pt x="21551" y="1082839"/>
                    <a:pt x="19732" y="1083053"/>
                    <a:pt x="15560" y="1082839"/>
                  </a:cubicBezTo>
                  <a:cubicBezTo>
                    <a:pt x="11387" y="1082625"/>
                    <a:pt x="10959" y="1085192"/>
                    <a:pt x="8499" y="1086958"/>
                  </a:cubicBezTo>
                  <a:cubicBezTo>
                    <a:pt x="6038" y="1088669"/>
                    <a:pt x="-916" y="1089044"/>
                    <a:pt x="101" y="1093270"/>
                  </a:cubicBezTo>
                  <a:cubicBezTo>
                    <a:pt x="1117" y="1097495"/>
                    <a:pt x="5557" y="1098833"/>
                    <a:pt x="4754" y="1101882"/>
                  </a:cubicBezTo>
                  <a:cubicBezTo>
                    <a:pt x="3952" y="1104931"/>
                    <a:pt x="-2520" y="1110173"/>
                    <a:pt x="1973" y="1115736"/>
                  </a:cubicBezTo>
                  <a:cubicBezTo>
                    <a:pt x="6413" y="1121353"/>
                    <a:pt x="7001" y="1130714"/>
                    <a:pt x="14650" y="1129965"/>
                  </a:cubicBezTo>
                  <a:cubicBezTo>
                    <a:pt x="22300" y="1129269"/>
                    <a:pt x="25456" y="1117448"/>
                    <a:pt x="23423" y="1110815"/>
                  </a:cubicBezTo>
                  <a:cubicBezTo>
                    <a:pt x="21390" y="1104182"/>
                    <a:pt x="15506" y="1095409"/>
                    <a:pt x="20695" y="1093430"/>
                  </a:cubicBezTo>
                  <a:cubicBezTo>
                    <a:pt x="25884" y="1091451"/>
                    <a:pt x="23851" y="1102203"/>
                    <a:pt x="29307" y="1103379"/>
                  </a:cubicBezTo>
                  <a:cubicBezTo>
                    <a:pt x="34763" y="1104556"/>
                    <a:pt x="36956" y="1108729"/>
                    <a:pt x="36208" y="1114720"/>
                  </a:cubicBezTo>
                  <a:cubicBezTo>
                    <a:pt x="35512" y="1120764"/>
                    <a:pt x="37919" y="1122048"/>
                    <a:pt x="41343" y="1125365"/>
                  </a:cubicBezTo>
                  <a:cubicBezTo>
                    <a:pt x="44766" y="1128681"/>
                    <a:pt x="40540" y="1132800"/>
                    <a:pt x="41343" y="1137079"/>
                  </a:cubicBezTo>
                  <a:cubicBezTo>
                    <a:pt x="42145" y="1141358"/>
                    <a:pt x="44338" y="1141786"/>
                    <a:pt x="48297" y="1146547"/>
                  </a:cubicBezTo>
                  <a:cubicBezTo>
                    <a:pt x="52202" y="1151361"/>
                    <a:pt x="54609" y="1155534"/>
                    <a:pt x="58246" y="1155534"/>
                  </a:cubicBezTo>
                  <a:cubicBezTo>
                    <a:pt x="61884" y="1155534"/>
                    <a:pt x="63542" y="1157299"/>
                    <a:pt x="63756" y="1160134"/>
                  </a:cubicBezTo>
                  <a:cubicBezTo>
                    <a:pt x="63970" y="1162969"/>
                    <a:pt x="64772" y="1163718"/>
                    <a:pt x="66698" y="1164788"/>
                  </a:cubicBezTo>
                  <a:cubicBezTo>
                    <a:pt x="68623" y="1165858"/>
                    <a:pt x="68303" y="1168746"/>
                    <a:pt x="70870" y="1168372"/>
                  </a:cubicBezTo>
                  <a:cubicBezTo>
                    <a:pt x="73438" y="1167997"/>
                    <a:pt x="73973" y="1165430"/>
                    <a:pt x="78412" y="1164360"/>
                  </a:cubicBezTo>
                  <a:cubicBezTo>
                    <a:pt x="82852" y="1163290"/>
                    <a:pt x="86971" y="1162755"/>
                    <a:pt x="90181" y="1161043"/>
                  </a:cubicBezTo>
                  <a:cubicBezTo>
                    <a:pt x="93390" y="1159332"/>
                    <a:pt x="95048" y="1156818"/>
                    <a:pt x="99809" y="1155266"/>
                  </a:cubicBezTo>
                  <a:cubicBezTo>
                    <a:pt x="104570" y="1153715"/>
                    <a:pt x="107191" y="1156550"/>
                    <a:pt x="109812" y="1154624"/>
                  </a:cubicBezTo>
                  <a:cubicBezTo>
                    <a:pt x="112380" y="1152699"/>
                    <a:pt x="115429" y="1150185"/>
                    <a:pt x="118531" y="1149864"/>
                  </a:cubicBezTo>
                  <a:cubicBezTo>
                    <a:pt x="121634" y="1149596"/>
                    <a:pt x="123399" y="1148259"/>
                    <a:pt x="124041" y="1146761"/>
                  </a:cubicBezTo>
                  <a:cubicBezTo>
                    <a:pt x="124683" y="1145263"/>
                    <a:pt x="125753" y="1142749"/>
                    <a:pt x="128802" y="1144301"/>
                  </a:cubicBezTo>
                  <a:cubicBezTo>
                    <a:pt x="131904" y="1145852"/>
                    <a:pt x="129069" y="1148366"/>
                    <a:pt x="130727" y="1150880"/>
                  </a:cubicBezTo>
                  <a:cubicBezTo>
                    <a:pt x="132385" y="1153394"/>
                    <a:pt x="133188" y="1152378"/>
                    <a:pt x="134525" y="1155373"/>
                  </a:cubicBezTo>
                  <a:cubicBezTo>
                    <a:pt x="135809" y="1158369"/>
                    <a:pt x="138002" y="1162274"/>
                    <a:pt x="143084" y="1164092"/>
                  </a:cubicBezTo>
                  <a:cubicBezTo>
                    <a:pt x="148165" y="1165911"/>
                    <a:pt x="145598" y="1168639"/>
                    <a:pt x="149128" y="1170137"/>
                  </a:cubicBezTo>
                  <a:cubicBezTo>
                    <a:pt x="152659" y="1171635"/>
                    <a:pt x="157152" y="1173935"/>
                    <a:pt x="160683" y="1178482"/>
                  </a:cubicBezTo>
                  <a:cubicBezTo>
                    <a:pt x="164213" y="1183029"/>
                    <a:pt x="167904" y="1181317"/>
                    <a:pt x="170632" y="1184526"/>
                  </a:cubicBezTo>
                  <a:cubicBezTo>
                    <a:pt x="173360" y="1187736"/>
                    <a:pt x="174697" y="1187950"/>
                    <a:pt x="178977" y="1189768"/>
                  </a:cubicBezTo>
                  <a:cubicBezTo>
                    <a:pt x="183256" y="1191587"/>
                    <a:pt x="181598" y="1193513"/>
                    <a:pt x="184647" y="1194369"/>
                  </a:cubicBezTo>
                  <a:cubicBezTo>
                    <a:pt x="187642" y="1195278"/>
                    <a:pt x="189033" y="1193566"/>
                    <a:pt x="188873" y="1190945"/>
                  </a:cubicBezTo>
                  <a:cubicBezTo>
                    <a:pt x="188712" y="1188271"/>
                    <a:pt x="191226" y="1189020"/>
                    <a:pt x="191333" y="1185489"/>
                  </a:cubicBezTo>
                  <a:cubicBezTo>
                    <a:pt x="191440" y="1181959"/>
                    <a:pt x="191761" y="1177198"/>
                    <a:pt x="195078" y="1178321"/>
                  </a:cubicBezTo>
                  <a:cubicBezTo>
                    <a:pt x="198394" y="1179445"/>
                    <a:pt x="196094" y="1183403"/>
                    <a:pt x="196094" y="1187522"/>
                  </a:cubicBezTo>
                  <a:cubicBezTo>
                    <a:pt x="196094" y="1191641"/>
                    <a:pt x="199250" y="1193620"/>
                    <a:pt x="202513" y="1194369"/>
                  </a:cubicBezTo>
                  <a:cubicBezTo>
                    <a:pt x="205776" y="1195064"/>
                    <a:pt x="206097" y="1196936"/>
                    <a:pt x="206204" y="1200681"/>
                  </a:cubicBezTo>
                  <a:cubicBezTo>
                    <a:pt x="206311" y="1204425"/>
                    <a:pt x="200427" y="1209721"/>
                    <a:pt x="201604" y="1213893"/>
                  </a:cubicBezTo>
                  <a:cubicBezTo>
                    <a:pt x="202780" y="1218066"/>
                    <a:pt x="207488" y="1221542"/>
                    <a:pt x="213693" y="1226196"/>
                  </a:cubicBezTo>
                  <a:cubicBezTo>
                    <a:pt x="219898" y="1230850"/>
                    <a:pt x="222893" y="1229994"/>
                    <a:pt x="226263" y="1230422"/>
                  </a:cubicBezTo>
                  <a:cubicBezTo>
                    <a:pt x="229633" y="1230850"/>
                    <a:pt x="229687" y="1232776"/>
                    <a:pt x="231826" y="1234969"/>
                  </a:cubicBezTo>
                  <a:cubicBezTo>
                    <a:pt x="233913" y="1237109"/>
                    <a:pt x="236427" y="1236199"/>
                    <a:pt x="236480" y="1234166"/>
                  </a:cubicBezTo>
                  <a:cubicBezTo>
                    <a:pt x="236480" y="1232134"/>
                    <a:pt x="237603" y="1228657"/>
                    <a:pt x="239262" y="1230476"/>
                  </a:cubicBezTo>
                  <a:cubicBezTo>
                    <a:pt x="240866" y="1232294"/>
                    <a:pt x="238513" y="1233043"/>
                    <a:pt x="238352" y="1236627"/>
                  </a:cubicBezTo>
                  <a:cubicBezTo>
                    <a:pt x="238192" y="1240211"/>
                    <a:pt x="240492" y="1241495"/>
                    <a:pt x="241669" y="1240265"/>
                  </a:cubicBezTo>
                  <a:cubicBezTo>
                    <a:pt x="242899" y="1239034"/>
                    <a:pt x="242578" y="1234594"/>
                    <a:pt x="245681" y="1236039"/>
                  </a:cubicBezTo>
                  <a:cubicBezTo>
                    <a:pt x="248783" y="1237483"/>
                    <a:pt x="246483" y="1240799"/>
                    <a:pt x="247606" y="1243581"/>
                  </a:cubicBezTo>
                  <a:cubicBezTo>
                    <a:pt x="248783" y="1246363"/>
                    <a:pt x="251779" y="1245239"/>
                    <a:pt x="253383" y="1247753"/>
                  </a:cubicBezTo>
                  <a:cubicBezTo>
                    <a:pt x="254988" y="1250267"/>
                    <a:pt x="257288" y="1253209"/>
                    <a:pt x="260444" y="1250214"/>
                  </a:cubicBezTo>
                  <a:cubicBezTo>
                    <a:pt x="263600" y="1247218"/>
                    <a:pt x="262049" y="1243474"/>
                    <a:pt x="261675" y="1240639"/>
                  </a:cubicBezTo>
                  <a:cubicBezTo>
                    <a:pt x="261300" y="1237804"/>
                    <a:pt x="262852" y="1234755"/>
                    <a:pt x="266970" y="1234541"/>
                  </a:cubicBezTo>
                  <a:cubicBezTo>
                    <a:pt x="271143" y="1234327"/>
                    <a:pt x="270447" y="1230315"/>
                    <a:pt x="267238" y="1230208"/>
                  </a:cubicBezTo>
                  <a:cubicBezTo>
                    <a:pt x="264028" y="1230155"/>
                    <a:pt x="262477" y="1229192"/>
                    <a:pt x="258572" y="1227213"/>
                  </a:cubicBezTo>
                  <a:cubicBezTo>
                    <a:pt x="254667" y="1225233"/>
                    <a:pt x="256005" y="1221329"/>
                    <a:pt x="258572" y="1219724"/>
                  </a:cubicBezTo>
                  <a:cubicBezTo>
                    <a:pt x="261140" y="1218119"/>
                    <a:pt x="261086" y="1215551"/>
                    <a:pt x="259268" y="1213626"/>
                  </a:cubicBezTo>
                  <a:cubicBezTo>
                    <a:pt x="257502" y="1211700"/>
                    <a:pt x="254079" y="1212021"/>
                    <a:pt x="251404" y="1215605"/>
                  </a:cubicBezTo>
                  <a:cubicBezTo>
                    <a:pt x="248730" y="1219189"/>
                    <a:pt x="247018" y="1218119"/>
                    <a:pt x="246376" y="1215337"/>
                  </a:cubicBezTo>
                  <a:cubicBezTo>
                    <a:pt x="245734" y="1212556"/>
                    <a:pt x="249158" y="1209560"/>
                    <a:pt x="248462" y="1207528"/>
                  </a:cubicBezTo>
                  <a:cubicBezTo>
                    <a:pt x="247767" y="1205495"/>
                    <a:pt x="245467" y="1204051"/>
                    <a:pt x="248355" y="1200681"/>
                  </a:cubicBezTo>
                  <a:cubicBezTo>
                    <a:pt x="251244" y="1197311"/>
                    <a:pt x="251672" y="1192924"/>
                    <a:pt x="250709" y="1190624"/>
                  </a:cubicBezTo>
                  <a:cubicBezTo>
                    <a:pt x="249746" y="1188324"/>
                    <a:pt x="245734" y="1187254"/>
                    <a:pt x="243113" y="1188003"/>
                  </a:cubicBezTo>
                  <a:cubicBezTo>
                    <a:pt x="240546" y="1188699"/>
                    <a:pt x="239155" y="1186238"/>
                    <a:pt x="242311" y="1185329"/>
                  </a:cubicBezTo>
                  <a:cubicBezTo>
                    <a:pt x="245413" y="1184419"/>
                    <a:pt x="247072" y="1183456"/>
                    <a:pt x="250067" y="1180782"/>
                  </a:cubicBezTo>
                  <a:cubicBezTo>
                    <a:pt x="253063" y="1178107"/>
                    <a:pt x="252153" y="1174042"/>
                    <a:pt x="251725" y="1172491"/>
                  </a:cubicBezTo>
                  <a:cubicBezTo>
                    <a:pt x="251297" y="1170939"/>
                    <a:pt x="252314" y="1169121"/>
                    <a:pt x="254721" y="1167516"/>
                  </a:cubicBezTo>
                  <a:cubicBezTo>
                    <a:pt x="257128" y="1165911"/>
                    <a:pt x="258519" y="1162755"/>
                    <a:pt x="261942" y="1163130"/>
                  </a:cubicBezTo>
                  <a:cubicBezTo>
                    <a:pt x="265366" y="1163504"/>
                    <a:pt x="267505" y="1165965"/>
                    <a:pt x="271303" y="1166607"/>
                  </a:cubicBezTo>
                  <a:cubicBezTo>
                    <a:pt x="275101" y="1167195"/>
                    <a:pt x="277883" y="1165430"/>
                    <a:pt x="280450" y="1163558"/>
                  </a:cubicBezTo>
                  <a:cubicBezTo>
                    <a:pt x="283018" y="1161632"/>
                    <a:pt x="284141" y="1157513"/>
                    <a:pt x="286495" y="1155106"/>
                  </a:cubicBezTo>
                  <a:cubicBezTo>
                    <a:pt x="288848" y="1152699"/>
                    <a:pt x="292111" y="1155587"/>
                    <a:pt x="293342" y="1156390"/>
                  </a:cubicBezTo>
                  <a:cubicBezTo>
                    <a:pt x="294572" y="1157192"/>
                    <a:pt x="295160" y="1159118"/>
                    <a:pt x="293930" y="1160883"/>
                  </a:cubicBezTo>
                  <a:cubicBezTo>
                    <a:pt x="292700" y="1162648"/>
                    <a:pt x="293021" y="1166018"/>
                    <a:pt x="292646" y="1168265"/>
                  </a:cubicBezTo>
                  <a:cubicBezTo>
                    <a:pt x="292272" y="1170511"/>
                    <a:pt x="288528" y="1171046"/>
                    <a:pt x="286655" y="1172437"/>
                  </a:cubicBezTo>
                  <a:cubicBezTo>
                    <a:pt x="284783" y="1173828"/>
                    <a:pt x="281467" y="1173293"/>
                    <a:pt x="279969" y="1173614"/>
                  </a:cubicBezTo>
                  <a:cubicBezTo>
                    <a:pt x="278471" y="1173935"/>
                    <a:pt x="276599" y="1175005"/>
                    <a:pt x="277669" y="1176663"/>
                  </a:cubicBezTo>
                  <a:cubicBezTo>
                    <a:pt x="278739" y="1178321"/>
                    <a:pt x="285211" y="1175754"/>
                    <a:pt x="287672" y="1174951"/>
                  </a:cubicBezTo>
                  <a:cubicBezTo>
                    <a:pt x="290132" y="1174202"/>
                    <a:pt x="293235" y="1175112"/>
                    <a:pt x="293502" y="1177091"/>
                  </a:cubicBezTo>
                  <a:cubicBezTo>
                    <a:pt x="293770" y="1179070"/>
                    <a:pt x="292432" y="1180193"/>
                    <a:pt x="287190" y="1178589"/>
                  </a:cubicBezTo>
                  <a:cubicBezTo>
                    <a:pt x="281948" y="1176984"/>
                    <a:pt x="279273" y="1179605"/>
                    <a:pt x="276973" y="1182066"/>
                  </a:cubicBezTo>
                  <a:cubicBezTo>
                    <a:pt x="274673" y="1184526"/>
                    <a:pt x="277776" y="1188913"/>
                    <a:pt x="281627" y="1187040"/>
                  </a:cubicBezTo>
                  <a:cubicBezTo>
                    <a:pt x="285532" y="1185168"/>
                    <a:pt x="288474" y="1188431"/>
                    <a:pt x="289223" y="1189822"/>
                  </a:cubicBezTo>
                  <a:cubicBezTo>
                    <a:pt x="289918" y="1191213"/>
                    <a:pt x="292432" y="1192871"/>
                    <a:pt x="296658" y="1192978"/>
                  </a:cubicBezTo>
                  <a:cubicBezTo>
                    <a:pt x="300884" y="1193031"/>
                    <a:pt x="302596" y="1190624"/>
                    <a:pt x="303559" y="1189234"/>
                  </a:cubicBezTo>
                  <a:cubicBezTo>
                    <a:pt x="304521" y="1187843"/>
                    <a:pt x="306340" y="1187361"/>
                    <a:pt x="309871" y="1188645"/>
                  </a:cubicBezTo>
                  <a:cubicBezTo>
                    <a:pt x="313401" y="1189929"/>
                    <a:pt x="315380" y="1186131"/>
                    <a:pt x="314685" y="1184098"/>
                  </a:cubicBezTo>
                  <a:cubicBezTo>
                    <a:pt x="313990" y="1182066"/>
                    <a:pt x="314899" y="1180461"/>
                    <a:pt x="313508" y="1178268"/>
                  </a:cubicBezTo>
                  <a:cubicBezTo>
                    <a:pt x="312171" y="1176075"/>
                    <a:pt x="307571" y="1176075"/>
                    <a:pt x="307945" y="1172437"/>
                  </a:cubicBezTo>
                  <a:cubicBezTo>
                    <a:pt x="308319" y="1168800"/>
                    <a:pt x="313027" y="1168318"/>
                    <a:pt x="316397" y="1167944"/>
                  </a:cubicBezTo>
                  <a:cubicBezTo>
                    <a:pt x="319767" y="1167569"/>
                    <a:pt x="321585" y="1165376"/>
                    <a:pt x="321104" y="1161899"/>
                  </a:cubicBezTo>
                  <a:cubicBezTo>
                    <a:pt x="320622" y="1158422"/>
                    <a:pt x="314845" y="1154464"/>
                    <a:pt x="311689" y="1153662"/>
                  </a:cubicBezTo>
                  <a:cubicBezTo>
                    <a:pt x="308587" y="1152859"/>
                    <a:pt x="306501" y="1155373"/>
                    <a:pt x="303719" y="1153983"/>
                  </a:cubicBezTo>
                  <a:cubicBezTo>
                    <a:pt x="300938" y="1152592"/>
                    <a:pt x="303131" y="1149436"/>
                    <a:pt x="301205" y="1147457"/>
                  </a:cubicBezTo>
                  <a:cubicBezTo>
                    <a:pt x="299279" y="1145477"/>
                    <a:pt x="299226" y="1142321"/>
                    <a:pt x="301847" y="1141573"/>
                  </a:cubicBezTo>
                  <a:cubicBezTo>
                    <a:pt x="304415" y="1140824"/>
                    <a:pt x="306180" y="1143284"/>
                    <a:pt x="310192" y="1145905"/>
                  </a:cubicBezTo>
                  <a:cubicBezTo>
                    <a:pt x="314203" y="1148473"/>
                    <a:pt x="318750" y="1152057"/>
                    <a:pt x="322923" y="1156657"/>
                  </a:cubicBezTo>
                  <a:cubicBezTo>
                    <a:pt x="327148" y="1161257"/>
                    <a:pt x="327255" y="1164895"/>
                    <a:pt x="325704" y="1168372"/>
                  </a:cubicBezTo>
                  <a:cubicBezTo>
                    <a:pt x="324153" y="1171849"/>
                    <a:pt x="318911" y="1170672"/>
                    <a:pt x="318322" y="1175058"/>
                  </a:cubicBezTo>
                  <a:cubicBezTo>
                    <a:pt x="317734" y="1179445"/>
                    <a:pt x="322334" y="1184098"/>
                    <a:pt x="332123" y="1188859"/>
                  </a:cubicBezTo>
                  <a:cubicBezTo>
                    <a:pt x="341912" y="1193620"/>
                    <a:pt x="351059" y="1191694"/>
                    <a:pt x="353627" y="1192924"/>
                  </a:cubicBezTo>
                  <a:cubicBezTo>
                    <a:pt x="356194" y="1194155"/>
                    <a:pt x="356408" y="1196936"/>
                    <a:pt x="355980" y="1200199"/>
                  </a:cubicBezTo>
                  <a:cubicBezTo>
                    <a:pt x="355552" y="1203462"/>
                    <a:pt x="356248" y="1206993"/>
                    <a:pt x="359243" y="1207367"/>
                  </a:cubicBezTo>
                  <a:cubicBezTo>
                    <a:pt x="362239" y="1207688"/>
                    <a:pt x="363148" y="1210630"/>
                    <a:pt x="364111" y="1213358"/>
                  </a:cubicBezTo>
                  <a:cubicBezTo>
                    <a:pt x="365020" y="1216086"/>
                    <a:pt x="368551" y="1216835"/>
                    <a:pt x="372616" y="1216728"/>
                  </a:cubicBezTo>
                  <a:cubicBezTo>
                    <a:pt x="376628" y="1216568"/>
                    <a:pt x="380373" y="1217210"/>
                    <a:pt x="381763" y="1219403"/>
                  </a:cubicBezTo>
                  <a:cubicBezTo>
                    <a:pt x="383154" y="1221596"/>
                    <a:pt x="382994" y="1228068"/>
                    <a:pt x="382673" y="1232990"/>
                  </a:cubicBezTo>
                  <a:cubicBezTo>
                    <a:pt x="382352" y="1237857"/>
                    <a:pt x="383850" y="1242779"/>
                    <a:pt x="386952" y="1244704"/>
                  </a:cubicBezTo>
                  <a:cubicBezTo>
                    <a:pt x="390055" y="1246630"/>
                    <a:pt x="392462" y="1249198"/>
                    <a:pt x="392569" y="1253263"/>
                  </a:cubicBezTo>
                  <a:cubicBezTo>
                    <a:pt x="392676" y="1257328"/>
                    <a:pt x="389306" y="1259415"/>
                    <a:pt x="387433" y="1262303"/>
                  </a:cubicBezTo>
                  <a:cubicBezTo>
                    <a:pt x="385561" y="1265192"/>
                    <a:pt x="385882" y="1270701"/>
                    <a:pt x="389252" y="1270487"/>
                  </a:cubicBezTo>
                  <a:cubicBezTo>
                    <a:pt x="392622" y="1270273"/>
                    <a:pt x="395083" y="1265085"/>
                    <a:pt x="395511" y="1262464"/>
                  </a:cubicBezTo>
                  <a:cubicBezTo>
                    <a:pt x="395885" y="1259896"/>
                    <a:pt x="395136" y="1255938"/>
                    <a:pt x="394815" y="1251016"/>
                  </a:cubicBezTo>
                  <a:cubicBezTo>
                    <a:pt x="394494" y="1246095"/>
                    <a:pt x="396153" y="1244437"/>
                    <a:pt x="395832" y="1236788"/>
                  </a:cubicBezTo>
                  <a:cubicBezTo>
                    <a:pt x="395511" y="1229138"/>
                    <a:pt x="393585" y="1227854"/>
                    <a:pt x="392141" y="1224966"/>
                  </a:cubicBezTo>
                  <a:cubicBezTo>
                    <a:pt x="390696" y="1222077"/>
                    <a:pt x="393425" y="1215016"/>
                    <a:pt x="390108" y="1211593"/>
                  </a:cubicBezTo>
                  <a:cubicBezTo>
                    <a:pt x="386792" y="1208116"/>
                    <a:pt x="384278" y="1205923"/>
                    <a:pt x="383315" y="1199022"/>
                  </a:cubicBezTo>
                  <a:cubicBezTo>
                    <a:pt x="382352" y="1192122"/>
                    <a:pt x="384224" y="1191534"/>
                    <a:pt x="383903" y="1189287"/>
                  </a:cubicBezTo>
                  <a:cubicBezTo>
                    <a:pt x="383582" y="1187040"/>
                    <a:pt x="380426" y="1186719"/>
                    <a:pt x="375451" y="1186184"/>
                  </a:cubicBezTo>
                  <a:cubicBezTo>
                    <a:pt x="370477" y="1185596"/>
                    <a:pt x="368658" y="1180514"/>
                    <a:pt x="370209" y="1175700"/>
                  </a:cubicBezTo>
                  <a:cubicBezTo>
                    <a:pt x="371814" y="1170832"/>
                    <a:pt x="377698" y="1172223"/>
                    <a:pt x="381282" y="1171795"/>
                  </a:cubicBezTo>
                  <a:cubicBezTo>
                    <a:pt x="384866" y="1171314"/>
                    <a:pt x="386150" y="1167516"/>
                    <a:pt x="387166" y="1164681"/>
                  </a:cubicBezTo>
                  <a:cubicBezTo>
                    <a:pt x="388182" y="1161846"/>
                    <a:pt x="387327" y="1158636"/>
                    <a:pt x="386043" y="1155748"/>
                  </a:cubicBezTo>
                  <a:cubicBezTo>
                    <a:pt x="384812" y="1152859"/>
                    <a:pt x="385668" y="1146387"/>
                    <a:pt x="386257" y="1144835"/>
                  </a:cubicBezTo>
                  <a:cubicBezTo>
                    <a:pt x="386899" y="1143231"/>
                    <a:pt x="389627" y="1144408"/>
                    <a:pt x="390269" y="1142963"/>
                  </a:cubicBezTo>
                  <a:cubicBezTo>
                    <a:pt x="390964" y="1141519"/>
                    <a:pt x="387701" y="1139219"/>
                    <a:pt x="388610" y="1137186"/>
                  </a:cubicBezTo>
                  <a:cubicBezTo>
                    <a:pt x="389520" y="1135154"/>
                    <a:pt x="391766" y="1135956"/>
                    <a:pt x="392408" y="1134084"/>
                  </a:cubicBezTo>
                  <a:cubicBezTo>
                    <a:pt x="393050" y="1132211"/>
                    <a:pt x="390590" y="1131088"/>
                    <a:pt x="391338" y="1128574"/>
                  </a:cubicBezTo>
                  <a:cubicBezTo>
                    <a:pt x="392087" y="1126060"/>
                    <a:pt x="395511" y="1120978"/>
                    <a:pt x="397490" y="1120978"/>
                  </a:cubicBezTo>
                  <a:cubicBezTo>
                    <a:pt x="399469" y="1120978"/>
                    <a:pt x="401181" y="1120229"/>
                    <a:pt x="401609" y="1118732"/>
                  </a:cubicBezTo>
                  <a:cubicBezTo>
                    <a:pt x="402037" y="1117234"/>
                    <a:pt x="401502" y="1114880"/>
                    <a:pt x="403588" y="1113436"/>
                  </a:cubicBezTo>
                  <a:cubicBezTo>
                    <a:pt x="405995" y="1111831"/>
                    <a:pt x="404123" y="1109050"/>
                    <a:pt x="401983" y="1110868"/>
                  </a:cubicBezTo>
                  <a:cubicBezTo>
                    <a:pt x="399523" y="1113008"/>
                    <a:pt x="397757" y="1114078"/>
                    <a:pt x="393585" y="1113703"/>
                  </a:cubicBezTo>
                  <a:cubicBezTo>
                    <a:pt x="389413" y="1113329"/>
                    <a:pt x="388396" y="1110119"/>
                    <a:pt x="389841" y="1105626"/>
                  </a:cubicBezTo>
                  <a:cubicBezTo>
                    <a:pt x="391285" y="1101186"/>
                    <a:pt x="389734" y="1095623"/>
                    <a:pt x="389627" y="1092735"/>
                  </a:cubicBezTo>
                  <a:cubicBezTo>
                    <a:pt x="389520" y="1089846"/>
                    <a:pt x="390590" y="1087760"/>
                    <a:pt x="392515" y="1088883"/>
                  </a:cubicBezTo>
                  <a:cubicBezTo>
                    <a:pt x="394441" y="1090060"/>
                    <a:pt x="397918" y="1098619"/>
                    <a:pt x="401181" y="1100865"/>
                  </a:cubicBezTo>
                  <a:cubicBezTo>
                    <a:pt x="404444" y="1103112"/>
                    <a:pt x="406423" y="1099582"/>
                    <a:pt x="409365" y="1101721"/>
                  </a:cubicBezTo>
                  <a:cubicBezTo>
                    <a:pt x="412361" y="1103861"/>
                    <a:pt x="413109" y="1108515"/>
                    <a:pt x="420063" y="1106535"/>
                  </a:cubicBezTo>
                  <a:cubicBezTo>
                    <a:pt x="427017" y="1104503"/>
                    <a:pt x="430494" y="1098512"/>
                    <a:pt x="433918" y="1093216"/>
                  </a:cubicBezTo>
                  <a:cubicBezTo>
                    <a:pt x="437395" y="1087920"/>
                    <a:pt x="442476" y="1089258"/>
                    <a:pt x="443600" y="1093323"/>
                  </a:cubicBezTo>
                  <a:cubicBezTo>
                    <a:pt x="444777" y="1097335"/>
                    <a:pt x="438411" y="1102256"/>
                    <a:pt x="433543" y="1105840"/>
                  </a:cubicBezTo>
                  <a:cubicBezTo>
                    <a:pt x="428676" y="1109424"/>
                    <a:pt x="422898" y="1109424"/>
                    <a:pt x="414126" y="1112473"/>
                  </a:cubicBezTo>
                  <a:cubicBezTo>
                    <a:pt x="405353" y="1115469"/>
                    <a:pt x="405514" y="1121941"/>
                    <a:pt x="400753" y="1132746"/>
                  </a:cubicBezTo>
                  <a:cubicBezTo>
                    <a:pt x="395992" y="1143552"/>
                    <a:pt x="393104" y="1160936"/>
                    <a:pt x="392676" y="1166553"/>
                  </a:cubicBezTo>
                  <a:cubicBezTo>
                    <a:pt x="392248" y="1172170"/>
                    <a:pt x="391659" y="1177893"/>
                    <a:pt x="402304" y="1185810"/>
                  </a:cubicBezTo>
                  <a:cubicBezTo>
                    <a:pt x="412949" y="1193727"/>
                    <a:pt x="407172" y="1200360"/>
                    <a:pt x="414982" y="1204104"/>
                  </a:cubicBezTo>
                  <a:cubicBezTo>
                    <a:pt x="422738" y="1207849"/>
                    <a:pt x="430280" y="1204586"/>
                    <a:pt x="429959" y="1201857"/>
                  </a:cubicBezTo>
                  <a:cubicBezTo>
                    <a:pt x="429638" y="1199129"/>
                    <a:pt x="425092" y="1197846"/>
                    <a:pt x="424985" y="1192924"/>
                  </a:cubicBezTo>
                  <a:cubicBezTo>
                    <a:pt x="424878" y="1188003"/>
                    <a:pt x="426803" y="1183884"/>
                    <a:pt x="429424" y="1184312"/>
                  </a:cubicBezTo>
                  <a:cubicBezTo>
                    <a:pt x="432046" y="1184740"/>
                    <a:pt x="431083" y="1189875"/>
                    <a:pt x="432901" y="1193352"/>
                  </a:cubicBezTo>
                  <a:cubicBezTo>
                    <a:pt x="434667" y="1196829"/>
                    <a:pt x="435843" y="1197792"/>
                    <a:pt x="445151" y="1196669"/>
                  </a:cubicBezTo>
                  <a:cubicBezTo>
                    <a:pt x="454458" y="1195492"/>
                    <a:pt x="456705" y="1197471"/>
                    <a:pt x="457721" y="1199236"/>
                  </a:cubicBezTo>
                  <a:cubicBezTo>
                    <a:pt x="458738" y="1201002"/>
                    <a:pt x="461091" y="1205869"/>
                    <a:pt x="464943" y="1201965"/>
                  </a:cubicBezTo>
                  <a:cubicBezTo>
                    <a:pt x="468794" y="1198060"/>
                    <a:pt x="473715" y="1196936"/>
                    <a:pt x="476604" y="1198969"/>
                  </a:cubicBezTo>
                  <a:cubicBezTo>
                    <a:pt x="479493" y="1201002"/>
                    <a:pt x="478048" y="1206030"/>
                    <a:pt x="477460" y="1213786"/>
                  </a:cubicBezTo>
                  <a:cubicBezTo>
                    <a:pt x="476871" y="1221542"/>
                    <a:pt x="481793" y="1223415"/>
                    <a:pt x="485216" y="1221435"/>
                  </a:cubicBezTo>
                  <a:cubicBezTo>
                    <a:pt x="488693" y="1219403"/>
                    <a:pt x="506238" y="1222719"/>
                    <a:pt x="515867" y="1221863"/>
                  </a:cubicBezTo>
                  <a:cubicBezTo>
                    <a:pt x="525495" y="1221008"/>
                    <a:pt x="527903" y="1222666"/>
                    <a:pt x="529614" y="1218119"/>
                  </a:cubicBezTo>
                  <a:cubicBezTo>
                    <a:pt x="531326" y="1213572"/>
                    <a:pt x="532289" y="1202285"/>
                    <a:pt x="535231" y="1199397"/>
                  </a:cubicBezTo>
                  <a:cubicBezTo>
                    <a:pt x="538173" y="1196508"/>
                    <a:pt x="544164" y="1196080"/>
                    <a:pt x="546732" y="1198541"/>
                  </a:cubicBezTo>
                  <a:cubicBezTo>
                    <a:pt x="549299" y="1201002"/>
                    <a:pt x="546304" y="1216514"/>
                    <a:pt x="545073" y="1221917"/>
                  </a:cubicBezTo>
                  <a:cubicBezTo>
                    <a:pt x="543843" y="1227320"/>
                    <a:pt x="541061" y="1234059"/>
                    <a:pt x="544699" y="1235290"/>
                  </a:cubicBezTo>
                  <a:cubicBezTo>
                    <a:pt x="548390" y="1236520"/>
                    <a:pt x="559516" y="1235771"/>
                    <a:pt x="569091" y="1235183"/>
                  </a:cubicBezTo>
                  <a:cubicBezTo>
                    <a:pt x="578666" y="1234594"/>
                    <a:pt x="596800" y="1235397"/>
                    <a:pt x="603219" y="1236253"/>
                  </a:cubicBezTo>
                  <a:cubicBezTo>
                    <a:pt x="609638" y="1237109"/>
                    <a:pt x="617768" y="1237697"/>
                    <a:pt x="618196" y="1233471"/>
                  </a:cubicBezTo>
                  <a:cubicBezTo>
                    <a:pt x="618571" y="1229245"/>
                    <a:pt x="620015" y="1227801"/>
                    <a:pt x="623492" y="1222345"/>
                  </a:cubicBezTo>
                  <a:cubicBezTo>
                    <a:pt x="626969" y="1216889"/>
                    <a:pt x="623866" y="1210470"/>
                    <a:pt x="627450" y="1206244"/>
                  </a:cubicBezTo>
                  <a:cubicBezTo>
                    <a:pt x="630981" y="1202018"/>
                    <a:pt x="639914" y="1207314"/>
                    <a:pt x="644728" y="1210577"/>
                  </a:cubicBezTo>
                  <a:cubicBezTo>
                    <a:pt x="649542" y="1213840"/>
                    <a:pt x="654303" y="1216889"/>
                    <a:pt x="663129" y="1218066"/>
                  </a:cubicBezTo>
                  <a:cubicBezTo>
                    <a:pt x="671955" y="1219242"/>
                    <a:pt x="675860" y="1215551"/>
                    <a:pt x="680193" y="1212395"/>
                  </a:cubicBezTo>
                  <a:cubicBezTo>
                    <a:pt x="684526" y="1209239"/>
                    <a:pt x="687094" y="1213733"/>
                    <a:pt x="688163" y="1216621"/>
                  </a:cubicBezTo>
                  <a:cubicBezTo>
                    <a:pt x="689233" y="1219510"/>
                    <a:pt x="692550" y="1227640"/>
                    <a:pt x="698059" y="1226678"/>
                  </a:cubicBezTo>
                  <a:cubicBezTo>
                    <a:pt x="703569" y="1225715"/>
                    <a:pt x="702071" y="1222077"/>
                    <a:pt x="705441" y="1219403"/>
                  </a:cubicBezTo>
                  <a:cubicBezTo>
                    <a:pt x="708811" y="1216728"/>
                    <a:pt x="714642" y="1217798"/>
                    <a:pt x="721275" y="1219670"/>
                  </a:cubicBezTo>
                  <a:cubicBezTo>
                    <a:pt x="727908" y="1221596"/>
                    <a:pt x="735183" y="1215712"/>
                    <a:pt x="736841" y="1213091"/>
                  </a:cubicBezTo>
                  <a:cubicBezTo>
                    <a:pt x="738499" y="1210523"/>
                    <a:pt x="740318" y="1209560"/>
                    <a:pt x="745988" y="1206832"/>
                  </a:cubicBezTo>
                  <a:cubicBezTo>
                    <a:pt x="746202" y="1206725"/>
                    <a:pt x="746416" y="1206618"/>
                    <a:pt x="746576" y="1206511"/>
                  </a:cubicBezTo>
                  <a:cubicBezTo>
                    <a:pt x="746576" y="1206511"/>
                    <a:pt x="746576" y="1206511"/>
                    <a:pt x="746576" y="1206511"/>
                  </a:cubicBezTo>
                  <a:cubicBezTo>
                    <a:pt x="751551" y="1204586"/>
                    <a:pt x="755563" y="1199022"/>
                    <a:pt x="761554" y="1194690"/>
                  </a:cubicBezTo>
                  <a:cubicBezTo>
                    <a:pt x="770594" y="1188164"/>
                    <a:pt x="778404" y="1179659"/>
                    <a:pt x="779367" y="1177947"/>
                  </a:cubicBezTo>
                  <a:cubicBezTo>
                    <a:pt x="780276" y="1176235"/>
                    <a:pt x="779099" y="1170297"/>
                    <a:pt x="778939" y="1164520"/>
                  </a:cubicBezTo>
                  <a:cubicBezTo>
                    <a:pt x="778778" y="1158690"/>
                    <a:pt x="777655" y="1154838"/>
                    <a:pt x="780811" y="1154838"/>
                  </a:cubicBezTo>
                  <a:cubicBezTo>
                    <a:pt x="783967" y="1154838"/>
                    <a:pt x="783057" y="1162006"/>
                    <a:pt x="783057" y="1165965"/>
                  </a:cubicBezTo>
                  <a:cubicBezTo>
                    <a:pt x="783057" y="1169923"/>
                    <a:pt x="783111" y="1173079"/>
                    <a:pt x="785732" y="1172651"/>
                  </a:cubicBezTo>
                  <a:cubicBezTo>
                    <a:pt x="788300" y="1172223"/>
                    <a:pt x="791509" y="1166767"/>
                    <a:pt x="798677" y="1156978"/>
                  </a:cubicBezTo>
                  <a:cubicBezTo>
                    <a:pt x="805845" y="1147189"/>
                    <a:pt x="813066" y="1145638"/>
                    <a:pt x="817934" y="1143017"/>
                  </a:cubicBezTo>
                  <a:cubicBezTo>
                    <a:pt x="822802" y="1140396"/>
                    <a:pt x="836228" y="1139968"/>
                    <a:pt x="839919" y="1138310"/>
                  </a:cubicBezTo>
                  <a:cubicBezTo>
                    <a:pt x="843663" y="1136705"/>
                    <a:pt x="842005" y="1128734"/>
                    <a:pt x="842701" y="1123813"/>
                  </a:cubicBezTo>
                  <a:cubicBezTo>
                    <a:pt x="843396" y="1118945"/>
                    <a:pt x="842219" y="1110119"/>
                    <a:pt x="843289" y="1104342"/>
                  </a:cubicBezTo>
                  <a:cubicBezTo>
                    <a:pt x="844359" y="1098565"/>
                    <a:pt x="845589" y="1095891"/>
                    <a:pt x="847996" y="1095730"/>
                  </a:cubicBezTo>
                  <a:cubicBezTo>
                    <a:pt x="850403" y="1095516"/>
                    <a:pt x="852222" y="1096800"/>
                    <a:pt x="851152" y="1099956"/>
                  </a:cubicBezTo>
                  <a:cubicBezTo>
                    <a:pt x="850082" y="1103112"/>
                    <a:pt x="848103" y="1116431"/>
                    <a:pt x="849441" y="1118678"/>
                  </a:cubicBezTo>
                  <a:cubicBezTo>
                    <a:pt x="850778" y="1120871"/>
                    <a:pt x="850189" y="1127772"/>
                    <a:pt x="851152" y="1131249"/>
                  </a:cubicBezTo>
                  <a:cubicBezTo>
                    <a:pt x="852115" y="1134726"/>
                    <a:pt x="855485" y="1135154"/>
                    <a:pt x="859230" y="1136063"/>
                  </a:cubicBezTo>
                  <a:cubicBezTo>
                    <a:pt x="862974" y="1136972"/>
                    <a:pt x="868965" y="1135688"/>
                    <a:pt x="874849" y="1134458"/>
                  </a:cubicBezTo>
                  <a:cubicBezTo>
                    <a:pt x="880733" y="1133228"/>
                    <a:pt x="886564" y="1132532"/>
                    <a:pt x="889720" y="1131195"/>
                  </a:cubicBezTo>
                  <a:cubicBezTo>
                    <a:pt x="892876" y="1129911"/>
                    <a:pt x="889131" y="1124295"/>
                    <a:pt x="891431" y="1123225"/>
                  </a:cubicBezTo>
                  <a:cubicBezTo>
                    <a:pt x="893732" y="1122155"/>
                    <a:pt x="893197" y="1119373"/>
                    <a:pt x="892876" y="1116966"/>
                  </a:cubicBezTo>
                  <a:cubicBezTo>
                    <a:pt x="892555" y="1114613"/>
                    <a:pt x="893357" y="1111778"/>
                    <a:pt x="895497" y="1111189"/>
                  </a:cubicBezTo>
                  <a:cubicBezTo>
                    <a:pt x="897637" y="1110601"/>
                    <a:pt x="900686" y="1120711"/>
                    <a:pt x="901434" y="1122369"/>
                  </a:cubicBezTo>
                  <a:cubicBezTo>
                    <a:pt x="902183" y="1124027"/>
                    <a:pt x="904162" y="1122957"/>
                    <a:pt x="906891" y="1121139"/>
                  </a:cubicBezTo>
                  <a:cubicBezTo>
                    <a:pt x="909565" y="1119320"/>
                    <a:pt x="906944" y="1116538"/>
                    <a:pt x="905981" y="1114506"/>
                  </a:cubicBezTo>
                  <a:cubicBezTo>
                    <a:pt x="905018" y="1112473"/>
                    <a:pt x="902504" y="1106803"/>
                    <a:pt x="901595" y="1104610"/>
                  </a:cubicBezTo>
                  <a:cubicBezTo>
                    <a:pt x="900686" y="1102417"/>
                    <a:pt x="901060" y="1100919"/>
                    <a:pt x="903842" y="1099849"/>
                  </a:cubicBezTo>
                  <a:cubicBezTo>
                    <a:pt x="906623" y="1098779"/>
                    <a:pt x="908281" y="1104503"/>
                    <a:pt x="910100" y="1108461"/>
                  </a:cubicBezTo>
                  <a:cubicBezTo>
                    <a:pt x="911919" y="1112420"/>
                    <a:pt x="912561" y="1115736"/>
                    <a:pt x="918231" y="1112901"/>
                  </a:cubicBezTo>
                  <a:cubicBezTo>
                    <a:pt x="923901" y="1110119"/>
                    <a:pt x="932460" y="1104556"/>
                    <a:pt x="936418" y="1102845"/>
                  </a:cubicBezTo>
                  <a:cubicBezTo>
                    <a:pt x="940376" y="1101133"/>
                    <a:pt x="943051" y="1105680"/>
                    <a:pt x="945084" y="1103968"/>
                  </a:cubicBezTo>
                  <a:cubicBezTo>
                    <a:pt x="947116" y="1102256"/>
                    <a:pt x="950058" y="1093109"/>
                    <a:pt x="949416" y="1089793"/>
                  </a:cubicBezTo>
                  <a:cubicBezTo>
                    <a:pt x="948774" y="1086476"/>
                    <a:pt x="942783" y="1084818"/>
                    <a:pt x="940216" y="1084015"/>
                  </a:cubicBezTo>
                  <a:cubicBezTo>
                    <a:pt x="937648" y="1083267"/>
                    <a:pt x="938397" y="1080378"/>
                    <a:pt x="935027" y="1079308"/>
                  </a:cubicBezTo>
                  <a:cubicBezTo>
                    <a:pt x="931657" y="1078238"/>
                    <a:pt x="928876" y="1076259"/>
                    <a:pt x="929838" y="1073478"/>
                  </a:cubicBezTo>
                  <a:cubicBezTo>
                    <a:pt x="930801" y="1070696"/>
                    <a:pt x="932353" y="1063421"/>
                    <a:pt x="934813" y="1058500"/>
                  </a:cubicBezTo>
                  <a:cubicBezTo>
                    <a:pt x="937327" y="1053632"/>
                    <a:pt x="938718" y="1044860"/>
                    <a:pt x="939788" y="1041490"/>
                  </a:cubicBezTo>
                  <a:cubicBezTo>
                    <a:pt x="940911" y="1038120"/>
                    <a:pt x="942623" y="1035980"/>
                    <a:pt x="945084" y="1036943"/>
                  </a:cubicBezTo>
                  <a:cubicBezTo>
                    <a:pt x="947544" y="1037906"/>
                    <a:pt x="948774" y="1039510"/>
                    <a:pt x="947865" y="1042666"/>
                  </a:cubicBezTo>
                  <a:cubicBezTo>
                    <a:pt x="946956" y="1045769"/>
                    <a:pt x="942035" y="1056146"/>
                    <a:pt x="941339" y="1059677"/>
                  </a:cubicBezTo>
                  <a:cubicBezTo>
                    <a:pt x="940644" y="1063207"/>
                    <a:pt x="941339" y="1066684"/>
                    <a:pt x="942516" y="1068128"/>
                  </a:cubicBezTo>
                  <a:cubicBezTo>
                    <a:pt x="943693" y="1069573"/>
                    <a:pt x="949630" y="1069091"/>
                    <a:pt x="950112" y="1066524"/>
                  </a:cubicBezTo>
                  <a:cubicBezTo>
                    <a:pt x="950593" y="1063956"/>
                    <a:pt x="954980" y="1052081"/>
                    <a:pt x="955514" y="1048230"/>
                  </a:cubicBezTo>
                  <a:cubicBezTo>
                    <a:pt x="956103" y="1044325"/>
                    <a:pt x="960489" y="1034696"/>
                    <a:pt x="963164" y="1033680"/>
                  </a:cubicBezTo>
                  <a:cubicBezTo>
                    <a:pt x="965785" y="1032664"/>
                    <a:pt x="968834" y="1035338"/>
                    <a:pt x="968887" y="1036996"/>
                  </a:cubicBezTo>
                  <a:cubicBezTo>
                    <a:pt x="968941" y="1038601"/>
                    <a:pt x="966373" y="1045181"/>
                    <a:pt x="964555" y="1048551"/>
                  </a:cubicBezTo>
                  <a:cubicBezTo>
                    <a:pt x="962736" y="1051921"/>
                    <a:pt x="958243" y="1062619"/>
                    <a:pt x="957868" y="1064384"/>
                  </a:cubicBezTo>
                  <a:cubicBezTo>
                    <a:pt x="957494" y="1066149"/>
                    <a:pt x="959152" y="1067540"/>
                    <a:pt x="961345" y="1065882"/>
                  </a:cubicBezTo>
                  <a:cubicBezTo>
                    <a:pt x="963538" y="1064224"/>
                    <a:pt x="974237" y="1051011"/>
                    <a:pt x="976965" y="1047695"/>
                  </a:cubicBezTo>
                  <a:cubicBezTo>
                    <a:pt x="979693" y="1044378"/>
                    <a:pt x="981565" y="1043683"/>
                    <a:pt x="983116" y="1044218"/>
                  </a:cubicBezTo>
                  <a:cubicBezTo>
                    <a:pt x="984667" y="1044753"/>
                    <a:pt x="986165" y="1046785"/>
                    <a:pt x="985256" y="1048176"/>
                  </a:cubicBezTo>
                  <a:cubicBezTo>
                    <a:pt x="984346" y="1049620"/>
                    <a:pt x="979158" y="1055879"/>
                    <a:pt x="976751" y="1058340"/>
                  </a:cubicBezTo>
                  <a:cubicBezTo>
                    <a:pt x="974343" y="1060800"/>
                    <a:pt x="966748" y="1070964"/>
                    <a:pt x="963645" y="1073852"/>
                  </a:cubicBezTo>
                  <a:cubicBezTo>
                    <a:pt x="960596" y="1076794"/>
                    <a:pt x="960008" y="1079629"/>
                    <a:pt x="962201" y="1080592"/>
                  </a:cubicBezTo>
                  <a:cubicBezTo>
                    <a:pt x="964394" y="1081608"/>
                    <a:pt x="965999" y="1079201"/>
                    <a:pt x="968834" y="1076420"/>
                  </a:cubicBezTo>
                  <a:cubicBezTo>
                    <a:pt x="971669" y="1073638"/>
                    <a:pt x="983919" y="1060640"/>
                    <a:pt x="986326" y="1056895"/>
                  </a:cubicBezTo>
                  <a:cubicBezTo>
                    <a:pt x="988733" y="1053151"/>
                    <a:pt x="992103" y="1047320"/>
                    <a:pt x="996489" y="1044432"/>
                  </a:cubicBezTo>
                  <a:cubicBezTo>
                    <a:pt x="1000875" y="1041543"/>
                    <a:pt x="1004192" y="1038387"/>
                    <a:pt x="1005315" y="1036996"/>
                  </a:cubicBezTo>
                  <a:cubicBezTo>
                    <a:pt x="1006438" y="1035606"/>
                    <a:pt x="1004994" y="1033038"/>
                    <a:pt x="1006171" y="1032182"/>
                  </a:cubicBezTo>
                  <a:cubicBezTo>
                    <a:pt x="1007348" y="1031326"/>
                    <a:pt x="1009220" y="1032984"/>
                    <a:pt x="1010611" y="1032343"/>
                  </a:cubicBezTo>
                  <a:cubicBezTo>
                    <a:pt x="1012002" y="1031701"/>
                    <a:pt x="1015586" y="1029240"/>
                    <a:pt x="1017832" y="1027421"/>
                  </a:cubicBezTo>
                  <a:cubicBezTo>
                    <a:pt x="1020025" y="1025603"/>
                    <a:pt x="1020507" y="1023303"/>
                    <a:pt x="1023877" y="1022928"/>
                  </a:cubicBezTo>
                  <a:cubicBezTo>
                    <a:pt x="1027247" y="1022554"/>
                    <a:pt x="1030670" y="1021377"/>
                    <a:pt x="1032328" y="1018435"/>
                  </a:cubicBezTo>
                  <a:cubicBezTo>
                    <a:pt x="1033933" y="1015439"/>
                    <a:pt x="1036073" y="1014476"/>
                    <a:pt x="1038587" y="1015065"/>
                  </a:cubicBezTo>
                  <a:cubicBezTo>
                    <a:pt x="1041101" y="1015653"/>
                    <a:pt x="1049018" y="1011320"/>
                    <a:pt x="1051264" y="1008806"/>
                  </a:cubicBezTo>
                  <a:cubicBezTo>
                    <a:pt x="1053458" y="1006292"/>
                    <a:pt x="1052976" y="1003243"/>
                    <a:pt x="1057416" y="1001424"/>
                  </a:cubicBezTo>
                  <a:cubicBezTo>
                    <a:pt x="1060198" y="1000248"/>
                    <a:pt x="1063675" y="998750"/>
                    <a:pt x="1067044" y="996717"/>
                  </a:cubicBezTo>
                  <a:cubicBezTo>
                    <a:pt x="1067044" y="996717"/>
                    <a:pt x="1067044" y="996717"/>
                    <a:pt x="1067044" y="996717"/>
                  </a:cubicBezTo>
                  <a:cubicBezTo>
                    <a:pt x="1067044" y="996717"/>
                    <a:pt x="1067044" y="996717"/>
                    <a:pt x="1067044" y="996717"/>
                  </a:cubicBezTo>
                  <a:cubicBezTo>
                    <a:pt x="1067098" y="996717"/>
                    <a:pt x="1067151" y="996664"/>
                    <a:pt x="1067258" y="996610"/>
                  </a:cubicBezTo>
                  <a:cubicBezTo>
                    <a:pt x="1067258" y="996610"/>
                    <a:pt x="1067258" y="996610"/>
                    <a:pt x="1067258" y="996610"/>
                  </a:cubicBezTo>
                  <a:cubicBezTo>
                    <a:pt x="1068275" y="995861"/>
                    <a:pt x="1072019" y="993240"/>
                    <a:pt x="1072554" y="992759"/>
                  </a:cubicBezTo>
                  <a:cubicBezTo>
                    <a:pt x="1077154" y="988426"/>
                    <a:pt x="1081113" y="982863"/>
                    <a:pt x="1083146" y="980188"/>
                  </a:cubicBezTo>
                  <a:cubicBezTo>
                    <a:pt x="1085232" y="977514"/>
                    <a:pt x="1087371" y="969597"/>
                    <a:pt x="1088334" y="967618"/>
                  </a:cubicBezTo>
                  <a:cubicBezTo>
                    <a:pt x="1089297" y="965639"/>
                    <a:pt x="1089564" y="958792"/>
                    <a:pt x="1092186" y="954833"/>
                  </a:cubicBezTo>
                  <a:cubicBezTo>
                    <a:pt x="1094753" y="950875"/>
                    <a:pt x="1094807" y="944456"/>
                    <a:pt x="1095716" y="942744"/>
                  </a:cubicBezTo>
                  <a:cubicBezTo>
                    <a:pt x="1096625" y="941032"/>
                    <a:pt x="1098070" y="936807"/>
                    <a:pt x="1096572" y="936218"/>
                  </a:cubicBezTo>
                  <a:cubicBezTo>
                    <a:pt x="1095074" y="935630"/>
                    <a:pt x="1093576" y="934132"/>
                    <a:pt x="1095074" y="932527"/>
                  </a:cubicBezTo>
                  <a:cubicBezTo>
                    <a:pt x="1096572" y="930922"/>
                    <a:pt x="1100691" y="932313"/>
                    <a:pt x="1101440" y="929639"/>
                  </a:cubicBezTo>
                  <a:cubicBezTo>
                    <a:pt x="1102189" y="926964"/>
                    <a:pt x="1102135" y="922899"/>
                    <a:pt x="1098658" y="922685"/>
                  </a:cubicBezTo>
                  <a:cubicBezTo>
                    <a:pt x="1095181" y="922471"/>
                    <a:pt x="1094486" y="920385"/>
                    <a:pt x="1096090" y="918887"/>
                  </a:cubicBezTo>
                  <a:cubicBezTo>
                    <a:pt x="1097695" y="917389"/>
                    <a:pt x="1099033" y="919208"/>
                    <a:pt x="1101761" y="917710"/>
                  </a:cubicBezTo>
                  <a:cubicBezTo>
                    <a:pt x="1104489" y="916212"/>
                    <a:pt x="1110052" y="896474"/>
                    <a:pt x="1112619" y="888290"/>
                  </a:cubicBezTo>
                  <a:cubicBezTo>
                    <a:pt x="1115187" y="880105"/>
                    <a:pt x="1122087" y="871761"/>
                    <a:pt x="1123425" y="866840"/>
                  </a:cubicBezTo>
                  <a:cubicBezTo>
                    <a:pt x="1124708" y="861972"/>
                    <a:pt x="1126581" y="857479"/>
                    <a:pt x="1130913" y="850311"/>
                  </a:cubicBezTo>
                  <a:cubicBezTo>
                    <a:pt x="1135246" y="843143"/>
                    <a:pt x="1133374" y="822816"/>
                    <a:pt x="1131930" y="814204"/>
                  </a:cubicBezTo>
                  <a:cubicBezTo>
                    <a:pt x="1130486" y="805592"/>
                    <a:pt x="1126153" y="792754"/>
                    <a:pt x="1123318" y="784997"/>
                  </a:cubicBezTo>
                  <a:cubicBezTo>
                    <a:pt x="1120429" y="777241"/>
                    <a:pt x="1121018" y="763119"/>
                    <a:pt x="1117434" y="756540"/>
                  </a:cubicBezTo>
                  <a:cubicBezTo>
                    <a:pt x="1113850" y="749907"/>
                    <a:pt x="1113957" y="738834"/>
                    <a:pt x="1114706" y="731078"/>
                  </a:cubicBezTo>
                  <a:cubicBezTo>
                    <a:pt x="1115401" y="723322"/>
                    <a:pt x="1116310" y="718989"/>
                    <a:pt x="1118717" y="714977"/>
                  </a:cubicBezTo>
                  <a:cubicBezTo>
                    <a:pt x="1121178" y="710965"/>
                    <a:pt x="1123639" y="707755"/>
                    <a:pt x="1125297" y="703690"/>
                  </a:cubicBezTo>
                  <a:cubicBezTo>
                    <a:pt x="1126902" y="699678"/>
                    <a:pt x="1131609" y="696094"/>
                    <a:pt x="1133909" y="692189"/>
                  </a:cubicBezTo>
                  <a:cubicBezTo>
                    <a:pt x="1136209" y="688231"/>
                    <a:pt x="1135514" y="684594"/>
                    <a:pt x="1135514" y="681331"/>
                  </a:cubicBezTo>
                  <a:cubicBezTo>
                    <a:pt x="1135514" y="678068"/>
                    <a:pt x="1138028" y="673253"/>
                    <a:pt x="1138563" y="668653"/>
                  </a:cubicBezTo>
                  <a:cubicBezTo>
                    <a:pt x="1139151" y="664053"/>
                    <a:pt x="1138349" y="645063"/>
                    <a:pt x="1138349" y="639126"/>
                  </a:cubicBezTo>
                  <a:cubicBezTo>
                    <a:pt x="1138349" y="633188"/>
                    <a:pt x="1136798" y="625913"/>
                    <a:pt x="1137012" y="620511"/>
                  </a:cubicBezTo>
                  <a:cubicBezTo>
                    <a:pt x="1137226" y="615161"/>
                    <a:pt x="1136049" y="610133"/>
                    <a:pt x="1134497" y="605159"/>
                  </a:cubicBezTo>
                  <a:cubicBezTo>
                    <a:pt x="1132946" y="600184"/>
                    <a:pt x="1134872" y="596707"/>
                    <a:pt x="1134711" y="592695"/>
                  </a:cubicBezTo>
                  <a:cubicBezTo>
                    <a:pt x="1134497" y="588683"/>
                    <a:pt x="1136637" y="582746"/>
                    <a:pt x="1137012" y="578145"/>
                  </a:cubicBezTo>
                  <a:cubicBezTo>
                    <a:pt x="1137386" y="573545"/>
                    <a:pt x="1139686" y="569533"/>
                    <a:pt x="1141398" y="565307"/>
                  </a:cubicBezTo>
                  <a:cubicBezTo>
                    <a:pt x="1143110" y="561081"/>
                    <a:pt x="1143324" y="555358"/>
                    <a:pt x="1143912" y="551132"/>
                  </a:cubicBezTo>
                  <a:cubicBezTo>
                    <a:pt x="1144500" y="546906"/>
                    <a:pt x="1147549" y="542092"/>
                    <a:pt x="1148512" y="538080"/>
                  </a:cubicBezTo>
                  <a:cubicBezTo>
                    <a:pt x="1149475" y="534068"/>
                    <a:pt x="1149850" y="526579"/>
                    <a:pt x="1153326" y="521391"/>
                  </a:cubicBezTo>
                  <a:cubicBezTo>
                    <a:pt x="1156803" y="516202"/>
                    <a:pt x="1156376" y="510264"/>
                    <a:pt x="1157338" y="507376"/>
                  </a:cubicBezTo>
                  <a:cubicBezTo>
                    <a:pt x="1158301" y="504487"/>
                    <a:pt x="1160494" y="501064"/>
                    <a:pt x="1163811" y="491970"/>
                  </a:cubicBezTo>
                  <a:cubicBezTo>
                    <a:pt x="1167127" y="482930"/>
                    <a:pt x="1168144" y="475441"/>
                    <a:pt x="1168572" y="467097"/>
                  </a:cubicBezTo>
                  <a:cubicBezTo>
                    <a:pt x="1168999" y="458752"/>
                    <a:pt x="1171032" y="452547"/>
                    <a:pt x="1171032" y="442811"/>
                  </a:cubicBezTo>
                  <a:cubicBezTo>
                    <a:pt x="1171032" y="433022"/>
                    <a:pt x="1169855" y="423234"/>
                    <a:pt x="1168732" y="416761"/>
                  </a:cubicBezTo>
                  <a:close/>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29" name="Frihandsfigur: Form 28">
              <a:extLst>
                <a:ext uri="{FF2B5EF4-FFF2-40B4-BE49-F238E27FC236}">
                  <a16:creationId xmlns:a16="http://schemas.microsoft.com/office/drawing/2014/main" id="{94D03098-9724-DCA2-EAD9-EB273766400E}"/>
                </a:ext>
              </a:extLst>
            </p:cNvPr>
            <p:cNvSpPr/>
            <p:nvPr/>
          </p:nvSpPr>
          <p:spPr>
            <a:xfrm>
              <a:off x="2477836" y="5081834"/>
              <a:ext cx="39843" cy="55215"/>
            </a:xfrm>
            <a:custGeom>
              <a:avLst/>
              <a:gdLst>
                <a:gd name="connsiteX0" fmla="*/ 23662 w 39843"/>
                <a:gd name="connsiteY0" fmla="*/ 53807 h 55215"/>
                <a:gd name="connsiteX1" fmla="*/ 24090 w 39843"/>
                <a:gd name="connsiteY1" fmla="*/ 40755 h 55215"/>
                <a:gd name="connsiteX2" fmla="*/ 22860 w 39843"/>
                <a:gd name="connsiteY2" fmla="*/ 29094 h 55215"/>
                <a:gd name="connsiteX3" fmla="*/ 11894 w 39843"/>
                <a:gd name="connsiteY3" fmla="*/ 20749 h 55215"/>
                <a:gd name="connsiteX4" fmla="*/ 5636 w 39843"/>
                <a:gd name="connsiteY4" fmla="*/ 17165 h 55215"/>
                <a:gd name="connsiteX5" fmla="*/ 768 w 39843"/>
                <a:gd name="connsiteY5" fmla="*/ 13955 h 55215"/>
                <a:gd name="connsiteX6" fmla="*/ 9380 w 39843"/>
                <a:gd name="connsiteY6" fmla="*/ 1866 h 55215"/>
                <a:gd name="connsiteX7" fmla="*/ 16066 w 39843"/>
                <a:gd name="connsiteY7" fmla="*/ 904 h 55215"/>
                <a:gd name="connsiteX8" fmla="*/ 21095 w 39843"/>
                <a:gd name="connsiteY8" fmla="*/ 5611 h 55215"/>
                <a:gd name="connsiteX9" fmla="*/ 35805 w 39843"/>
                <a:gd name="connsiteY9" fmla="*/ 20749 h 55215"/>
                <a:gd name="connsiteX10" fmla="*/ 39549 w 39843"/>
                <a:gd name="connsiteY10" fmla="*/ 39899 h 55215"/>
                <a:gd name="connsiteX11" fmla="*/ 32863 w 39843"/>
                <a:gd name="connsiteY11" fmla="*/ 53914 h 55215"/>
                <a:gd name="connsiteX12" fmla="*/ 23716 w 39843"/>
                <a:gd name="connsiteY12" fmla="*/ 53753 h 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43" h="55215">
                  <a:moveTo>
                    <a:pt x="23662" y="53807"/>
                  </a:moveTo>
                  <a:cubicBezTo>
                    <a:pt x="23234" y="53379"/>
                    <a:pt x="23127" y="46318"/>
                    <a:pt x="24090" y="40755"/>
                  </a:cubicBezTo>
                  <a:cubicBezTo>
                    <a:pt x="25053" y="35192"/>
                    <a:pt x="27300" y="35727"/>
                    <a:pt x="22860" y="29094"/>
                  </a:cubicBezTo>
                  <a:cubicBezTo>
                    <a:pt x="18420" y="22407"/>
                    <a:pt x="16494" y="22033"/>
                    <a:pt x="11894" y="20749"/>
                  </a:cubicBezTo>
                  <a:cubicBezTo>
                    <a:pt x="7294" y="19519"/>
                    <a:pt x="8417" y="18823"/>
                    <a:pt x="5636" y="17165"/>
                  </a:cubicBezTo>
                  <a:cubicBezTo>
                    <a:pt x="2854" y="15507"/>
                    <a:pt x="-1853" y="19251"/>
                    <a:pt x="768" y="13955"/>
                  </a:cubicBezTo>
                  <a:cubicBezTo>
                    <a:pt x="3389" y="8660"/>
                    <a:pt x="7454" y="3097"/>
                    <a:pt x="9380" y="1866"/>
                  </a:cubicBezTo>
                  <a:cubicBezTo>
                    <a:pt x="11306" y="636"/>
                    <a:pt x="12162" y="-1076"/>
                    <a:pt x="16066" y="904"/>
                  </a:cubicBezTo>
                  <a:cubicBezTo>
                    <a:pt x="19971" y="2829"/>
                    <a:pt x="18153" y="3418"/>
                    <a:pt x="21095" y="5611"/>
                  </a:cubicBezTo>
                  <a:cubicBezTo>
                    <a:pt x="24037" y="7857"/>
                    <a:pt x="33719" y="15614"/>
                    <a:pt x="35805" y="20749"/>
                  </a:cubicBezTo>
                  <a:cubicBezTo>
                    <a:pt x="37891" y="25884"/>
                    <a:pt x="40780" y="34924"/>
                    <a:pt x="39549" y="39899"/>
                  </a:cubicBezTo>
                  <a:cubicBezTo>
                    <a:pt x="38319" y="44927"/>
                    <a:pt x="35537" y="52683"/>
                    <a:pt x="32863" y="53914"/>
                  </a:cubicBezTo>
                  <a:cubicBezTo>
                    <a:pt x="30242" y="55144"/>
                    <a:pt x="26176" y="56160"/>
                    <a:pt x="23716" y="53753"/>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0" name="Frihandsfigur: Form 29">
              <a:extLst>
                <a:ext uri="{FF2B5EF4-FFF2-40B4-BE49-F238E27FC236}">
                  <a16:creationId xmlns:a16="http://schemas.microsoft.com/office/drawing/2014/main" id="{843A79B2-5E58-287A-987B-F068C8878A4D}"/>
                </a:ext>
              </a:extLst>
            </p:cNvPr>
            <p:cNvSpPr/>
            <p:nvPr/>
          </p:nvSpPr>
          <p:spPr>
            <a:xfrm>
              <a:off x="2336343" y="5084162"/>
              <a:ext cx="41756" cy="28766"/>
            </a:xfrm>
            <a:custGeom>
              <a:avLst/>
              <a:gdLst>
                <a:gd name="connsiteX0" fmla="*/ 23028 w 41756"/>
                <a:gd name="connsiteY0" fmla="*/ 11788 h 28766"/>
                <a:gd name="connsiteX1" fmla="*/ 20781 w 41756"/>
                <a:gd name="connsiteY1" fmla="*/ 7562 h 28766"/>
                <a:gd name="connsiteX2" fmla="*/ 13132 w 41756"/>
                <a:gd name="connsiteY2" fmla="*/ 234 h 28766"/>
                <a:gd name="connsiteX3" fmla="*/ 3664 w 41756"/>
                <a:gd name="connsiteY3" fmla="*/ 5743 h 28766"/>
                <a:gd name="connsiteX4" fmla="*/ 401 w 41756"/>
                <a:gd name="connsiteY4" fmla="*/ 15800 h 28766"/>
                <a:gd name="connsiteX5" fmla="*/ 3664 w 41756"/>
                <a:gd name="connsiteY5" fmla="*/ 20721 h 28766"/>
                <a:gd name="connsiteX6" fmla="*/ 18053 w 41756"/>
                <a:gd name="connsiteY6" fmla="*/ 21416 h 28766"/>
                <a:gd name="connsiteX7" fmla="*/ 22172 w 41756"/>
                <a:gd name="connsiteY7" fmla="*/ 18153 h 28766"/>
                <a:gd name="connsiteX8" fmla="*/ 25435 w 41756"/>
                <a:gd name="connsiteY8" fmla="*/ 21095 h 28766"/>
                <a:gd name="connsiteX9" fmla="*/ 27414 w 41756"/>
                <a:gd name="connsiteY9" fmla="*/ 24465 h 28766"/>
                <a:gd name="connsiteX10" fmla="*/ 26398 w 41756"/>
                <a:gd name="connsiteY10" fmla="*/ 27835 h 28766"/>
                <a:gd name="connsiteX11" fmla="*/ 32763 w 41756"/>
                <a:gd name="connsiteY11" fmla="*/ 28531 h 28766"/>
                <a:gd name="connsiteX12" fmla="*/ 41108 w 41756"/>
                <a:gd name="connsiteY12" fmla="*/ 23449 h 28766"/>
                <a:gd name="connsiteX13" fmla="*/ 38273 w 41756"/>
                <a:gd name="connsiteY13" fmla="*/ 17351 h 28766"/>
                <a:gd name="connsiteX14" fmla="*/ 28216 w 41756"/>
                <a:gd name="connsiteY14" fmla="*/ 11681 h 28766"/>
                <a:gd name="connsiteX15" fmla="*/ 22974 w 41756"/>
                <a:gd name="connsiteY15" fmla="*/ 11681 h 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6" h="28766">
                  <a:moveTo>
                    <a:pt x="23028" y="11788"/>
                  </a:moveTo>
                  <a:cubicBezTo>
                    <a:pt x="23028" y="11788"/>
                    <a:pt x="24579" y="11948"/>
                    <a:pt x="20781" y="7562"/>
                  </a:cubicBezTo>
                  <a:cubicBezTo>
                    <a:pt x="16983" y="3176"/>
                    <a:pt x="18106" y="-1050"/>
                    <a:pt x="13132" y="234"/>
                  </a:cubicBezTo>
                  <a:cubicBezTo>
                    <a:pt x="8211" y="1517"/>
                    <a:pt x="5482" y="3336"/>
                    <a:pt x="3664" y="5743"/>
                  </a:cubicBezTo>
                  <a:cubicBezTo>
                    <a:pt x="1845" y="8150"/>
                    <a:pt x="133" y="14355"/>
                    <a:pt x="401" y="15800"/>
                  </a:cubicBezTo>
                  <a:cubicBezTo>
                    <a:pt x="668" y="17190"/>
                    <a:pt x="-2006" y="20186"/>
                    <a:pt x="3664" y="20721"/>
                  </a:cubicBezTo>
                  <a:cubicBezTo>
                    <a:pt x="9334" y="21309"/>
                    <a:pt x="15967" y="23288"/>
                    <a:pt x="18053" y="21416"/>
                  </a:cubicBezTo>
                  <a:cubicBezTo>
                    <a:pt x="20193" y="19598"/>
                    <a:pt x="19872" y="15746"/>
                    <a:pt x="22172" y="18153"/>
                  </a:cubicBezTo>
                  <a:cubicBezTo>
                    <a:pt x="24418" y="20560"/>
                    <a:pt x="24312" y="20828"/>
                    <a:pt x="25435" y="21095"/>
                  </a:cubicBezTo>
                  <a:cubicBezTo>
                    <a:pt x="26558" y="21363"/>
                    <a:pt x="27147" y="21684"/>
                    <a:pt x="27414" y="24465"/>
                  </a:cubicBezTo>
                  <a:cubicBezTo>
                    <a:pt x="27681" y="27300"/>
                    <a:pt x="23723" y="26445"/>
                    <a:pt x="26398" y="27835"/>
                  </a:cubicBezTo>
                  <a:cubicBezTo>
                    <a:pt x="29072" y="29226"/>
                    <a:pt x="29661" y="28691"/>
                    <a:pt x="32763" y="28531"/>
                  </a:cubicBezTo>
                  <a:cubicBezTo>
                    <a:pt x="35866" y="28370"/>
                    <a:pt x="41215" y="25428"/>
                    <a:pt x="41108" y="23449"/>
                  </a:cubicBezTo>
                  <a:cubicBezTo>
                    <a:pt x="40947" y="21470"/>
                    <a:pt x="43943" y="20614"/>
                    <a:pt x="38273" y="17351"/>
                  </a:cubicBezTo>
                  <a:cubicBezTo>
                    <a:pt x="32603" y="14088"/>
                    <a:pt x="30624" y="11681"/>
                    <a:pt x="28216" y="11681"/>
                  </a:cubicBezTo>
                  <a:lnTo>
                    <a:pt x="22974" y="11681"/>
                  </a:lnTo>
                  <a:close/>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1" name="Frihandsfigur: Form 30">
              <a:extLst>
                <a:ext uri="{FF2B5EF4-FFF2-40B4-BE49-F238E27FC236}">
                  <a16:creationId xmlns:a16="http://schemas.microsoft.com/office/drawing/2014/main" id="{A119517E-D430-2CAB-14E0-1965137DCACC}"/>
                </a:ext>
              </a:extLst>
            </p:cNvPr>
            <p:cNvSpPr/>
            <p:nvPr/>
          </p:nvSpPr>
          <p:spPr>
            <a:xfrm>
              <a:off x="2706610" y="5092901"/>
              <a:ext cx="619476" cy="884057"/>
            </a:xfrm>
            <a:custGeom>
              <a:avLst/>
              <a:gdLst>
                <a:gd name="connsiteX0" fmla="*/ 379070 w 619476"/>
                <a:gd name="connsiteY0" fmla="*/ 149830 h 884057"/>
                <a:gd name="connsiteX1" fmla="*/ 372812 w 619476"/>
                <a:gd name="connsiteY1" fmla="*/ 152451 h 884057"/>
                <a:gd name="connsiteX2" fmla="*/ 369923 w 619476"/>
                <a:gd name="connsiteY2" fmla="*/ 152826 h 884057"/>
                <a:gd name="connsiteX3" fmla="*/ 368425 w 619476"/>
                <a:gd name="connsiteY3" fmla="*/ 150632 h 884057"/>
                <a:gd name="connsiteX4" fmla="*/ 364146 w 619476"/>
                <a:gd name="connsiteY4" fmla="*/ 147423 h 884057"/>
                <a:gd name="connsiteX5" fmla="*/ 357352 w 619476"/>
                <a:gd name="connsiteY5" fmla="*/ 138490 h 884057"/>
                <a:gd name="connsiteX6" fmla="*/ 356604 w 619476"/>
                <a:gd name="connsiteY6" fmla="*/ 136350 h 884057"/>
                <a:gd name="connsiteX7" fmla="*/ 350345 w 619476"/>
                <a:gd name="connsiteY7" fmla="*/ 136243 h 884057"/>
                <a:gd name="connsiteX8" fmla="*/ 347991 w 619476"/>
                <a:gd name="connsiteY8" fmla="*/ 135548 h 884057"/>
                <a:gd name="connsiteX9" fmla="*/ 347189 w 619476"/>
                <a:gd name="connsiteY9" fmla="*/ 133248 h 884057"/>
                <a:gd name="connsiteX10" fmla="*/ 353982 w 619476"/>
                <a:gd name="connsiteY10" fmla="*/ 86496 h 884057"/>
                <a:gd name="connsiteX11" fmla="*/ 345691 w 619476"/>
                <a:gd name="connsiteY11" fmla="*/ 84035 h 884057"/>
                <a:gd name="connsiteX12" fmla="*/ 336009 w 619476"/>
                <a:gd name="connsiteY12" fmla="*/ 82591 h 884057"/>
                <a:gd name="connsiteX13" fmla="*/ 331516 w 619476"/>
                <a:gd name="connsiteY13" fmla="*/ 83019 h 884057"/>
                <a:gd name="connsiteX14" fmla="*/ 325578 w 619476"/>
                <a:gd name="connsiteY14" fmla="*/ 82163 h 884057"/>
                <a:gd name="connsiteX15" fmla="*/ 317501 w 619476"/>
                <a:gd name="connsiteY15" fmla="*/ 82217 h 884057"/>
                <a:gd name="connsiteX16" fmla="*/ 310975 w 619476"/>
                <a:gd name="connsiteY16" fmla="*/ 84891 h 884057"/>
                <a:gd name="connsiteX17" fmla="*/ 292307 w 619476"/>
                <a:gd name="connsiteY17" fmla="*/ 89224 h 884057"/>
                <a:gd name="connsiteX18" fmla="*/ 291665 w 619476"/>
                <a:gd name="connsiteY18" fmla="*/ 89224 h 884057"/>
                <a:gd name="connsiteX19" fmla="*/ 270054 w 619476"/>
                <a:gd name="connsiteY19" fmla="*/ 80933 h 884057"/>
                <a:gd name="connsiteX20" fmla="*/ 264812 w 619476"/>
                <a:gd name="connsiteY20" fmla="*/ 77242 h 884057"/>
                <a:gd name="connsiteX21" fmla="*/ 252776 w 619476"/>
                <a:gd name="connsiteY21" fmla="*/ 63441 h 884057"/>
                <a:gd name="connsiteX22" fmla="*/ 246143 w 619476"/>
                <a:gd name="connsiteY22" fmla="*/ 54187 h 884057"/>
                <a:gd name="connsiteX23" fmla="*/ 233305 w 619476"/>
                <a:gd name="connsiteY23" fmla="*/ 53010 h 884057"/>
                <a:gd name="connsiteX24" fmla="*/ 228545 w 619476"/>
                <a:gd name="connsiteY24" fmla="*/ 53492 h 884057"/>
                <a:gd name="connsiteX25" fmla="*/ 225121 w 619476"/>
                <a:gd name="connsiteY25" fmla="*/ 51566 h 884057"/>
                <a:gd name="connsiteX26" fmla="*/ 224533 w 619476"/>
                <a:gd name="connsiteY26" fmla="*/ 46217 h 884057"/>
                <a:gd name="connsiteX27" fmla="*/ 224640 w 619476"/>
                <a:gd name="connsiteY27" fmla="*/ 45575 h 884057"/>
                <a:gd name="connsiteX28" fmla="*/ 220628 w 619476"/>
                <a:gd name="connsiteY28" fmla="*/ 44879 h 884057"/>
                <a:gd name="connsiteX29" fmla="*/ 209716 w 619476"/>
                <a:gd name="connsiteY29" fmla="*/ 38193 h 884057"/>
                <a:gd name="connsiteX30" fmla="*/ 210143 w 619476"/>
                <a:gd name="connsiteY30" fmla="*/ 36107 h 884057"/>
                <a:gd name="connsiteX31" fmla="*/ 200569 w 619476"/>
                <a:gd name="connsiteY31" fmla="*/ 35893 h 884057"/>
                <a:gd name="connsiteX32" fmla="*/ 183665 w 619476"/>
                <a:gd name="connsiteY32" fmla="*/ 31774 h 884057"/>
                <a:gd name="connsiteX33" fmla="*/ 182167 w 619476"/>
                <a:gd name="connsiteY33" fmla="*/ 28457 h 884057"/>
                <a:gd name="connsiteX34" fmla="*/ 191849 w 619476"/>
                <a:gd name="connsiteY34" fmla="*/ 0 h 884057"/>
                <a:gd name="connsiteX35" fmla="*/ 183719 w 619476"/>
                <a:gd name="connsiteY35" fmla="*/ 1819 h 884057"/>
                <a:gd name="connsiteX36" fmla="*/ 175160 w 619476"/>
                <a:gd name="connsiteY36" fmla="*/ 9200 h 884057"/>
                <a:gd name="connsiteX37" fmla="*/ 158203 w 619476"/>
                <a:gd name="connsiteY37" fmla="*/ 9735 h 884057"/>
                <a:gd name="connsiteX38" fmla="*/ 151624 w 619476"/>
                <a:gd name="connsiteY38" fmla="*/ 4440 h 884057"/>
                <a:gd name="connsiteX39" fmla="*/ 141567 w 619476"/>
                <a:gd name="connsiteY39" fmla="*/ 4226 h 884057"/>
                <a:gd name="connsiteX40" fmla="*/ 134399 w 619476"/>
                <a:gd name="connsiteY40" fmla="*/ 13426 h 884057"/>
                <a:gd name="connsiteX41" fmla="*/ 123273 w 619476"/>
                <a:gd name="connsiteY41" fmla="*/ 15726 h 884057"/>
                <a:gd name="connsiteX42" fmla="*/ 119047 w 619476"/>
                <a:gd name="connsiteY42" fmla="*/ 26746 h 884057"/>
                <a:gd name="connsiteX43" fmla="*/ 117496 w 619476"/>
                <a:gd name="connsiteY43" fmla="*/ 42579 h 884057"/>
                <a:gd name="connsiteX44" fmla="*/ 107547 w 619476"/>
                <a:gd name="connsiteY44" fmla="*/ 44291 h 884057"/>
                <a:gd name="connsiteX45" fmla="*/ 105942 w 619476"/>
                <a:gd name="connsiteY45" fmla="*/ 34395 h 884057"/>
                <a:gd name="connsiteX46" fmla="*/ 96260 w 619476"/>
                <a:gd name="connsiteY46" fmla="*/ 35090 h 884057"/>
                <a:gd name="connsiteX47" fmla="*/ 94067 w 619476"/>
                <a:gd name="connsiteY47" fmla="*/ 42098 h 884057"/>
                <a:gd name="connsiteX48" fmla="*/ 95137 w 619476"/>
                <a:gd name="connsiteY48" fmla="*/ 51138 h 884057"/>
                <a:gd name="connsiteX49" fmla="*/ 88129 w 619476"/>
                <a:gd name="connsiteY49" fmla="*/ 57557 h 884057"/>
                <a:gd name="connsiteX50" fmla="*/ 77270 w 619476"/>
                <a:gd name="connsiteY50" fmla="*/ 55257 h 884057"/>
                <a:gd name="connsiteX51" fmla="*/ 59190 w 619476"/>
                <a:gd name="connsiteY51" fmla="*/ 49319 h 884057"/>
                <a:gd name="connsiteX52" fmla="*/ 48920 w 619476"/>
                <a:gd name="connsiteY52" fmla="*/ 48089 h 884057"/>
                <a:gd name="connsiteX53" fmla="*/ 39131 w 619476"/>
                <a:gd name="connsiteY53" fmla="*/ 58680 h 884057"/>
                <a:gd name="connsiteX54" fmla="*/ 32605 w 619476"/>
                <a:gd name="connsiteY54" fmla="*/ 67185 h 884057"/>
                <a:gd name="connsiteX55" fmla="*/ 22388 w 619476"/>
                <a:gd name="connsiteY55" fmla="*/ 76814 h 884057"/>
                <a:gd name="connsiteX56" fmla="*/ 20248 w 619476"/>
                <a:gd name="connsiteY56" fmla="*/ 91952 h 884057"/>
                <a:gd name="connsiteX57" fmla="*/ 24688 w 619476"/>
                <a:gd name="connsiteY57" fmla="*/ 105753 h 884057"/>
                <a:gd name="connsiteX58" fmla="*/ 25276 w 619476"/>
                <a:gd name="connsiteY58" fmla="*/ 117040 h 884057"/>
                <a:gd name="connsiteX59" fmla="*/ 20623 w 619476"/>
                <a:gd name="connsiteY59" fmla="*/ 122014 h 884057"/>
                <a:gd name="connsiteX60" fmla="*/ 12973 w 619476"/>
                <a:gd name="connsiteY60" fmla="*/ 127898 h 884057"/>
                <a:gd name="connsiteX61" fmla="*/ 18430 w 619476"/>
                <a:gd name="connsiteY61" fmla="*/ 136297 h 884057"/>
                <a:gd name="connsiteX62" fmla="*/ 18002 w 619476"/>
                <a:gd name="connsiteY62" fmla="*/ 146514 h 884057"/>
                <a:gd name="connsiteX63" fmla="*/ 7571 w 619476"/>
                <a:gd name="connsiteY63" fmla="*/ 147744 h 884057"/>
                <a:gd name="connsiteX64" fmla="*/ 1152 w 619476"/>
                <a:gd name="connsiteY64" fmla="*/ 151916 h 884057"/>
                <a:gd name="connsiteX65" fmla="*/ 6127 w 619476"/>
                <a:gd name="connsiteY65" fmla="*/ 165289 h 884057"/>
                <a:gd name="connsiteX66" fmla="*/ 11155 w 619476"/>
                <a:gd name="connsiteY66" fmla="*/ 180106 h 884057"/>
                <a:gd name="connsiteX67" fmla="*/ 19927 w 619476"/>
                <a:gd name="connsiteY67" fmla="*/ 181550 h 884057"/>
                <a:gd name="connsiteX68" fmla="*/ 25972 w 619476"/>
                <a:gd name="connsiteY68" fmla="*/ 169675 h 884057"/>
                <a:gd name="connsiteX69" fmla="*/ 36831 w 619476"/>
                <a:gd name="connsiteY69" fmla="*/ 151167 h 884057"/>
                <a:gd name="connsiteX70" fmla="*/ 40950 w 619476"/>
                <a:gd name="connsiteY70" fmla="*/ 135280 h 884057"/>
                <a:gd name="connsiteX71" fmla="*/ 49776 w 619476"/>
                <a:gd name="connsiteY71" fmla="*/ 148600 h 884057"/>
                <a:gd name="connsiteX72" fmla="*/ 53627 w 619476"/>
                <a:gd name="connsiteY72" fmla="*/ 166252 h 884057"/>
                <a:gd name="connsiteX73" fmla="*/ 35386 w 619476"/>
                <a:gd name="connsiteY73" fmla="*/ 180855 h 884057"/>
                <a:gd name="connsiteX74" fmla="*/ 19874 w 619476"/>
                <a:gd name="connsiteY74" fmla="*/ 206371 h 884057"/>
                <a:gd name="connsiteX75" fmla="*/ 15648 w 619476"/>
                <a:gd name="connsiteY75" fmla="*/ 224772 h 884057"/>
                <a:gd name="connsiteX76" fmla="*/ 10459 w 619476"/>
                <a:gd name="connsiteY76" fmla="*/ 243012 h 884057"/>
                <a:gd name="connsiteX77" fmla="*/ 82 w 619476"/>
                <a:gd name="connsiteY77" fmla="*/ 258525 h 884057"/>
                <a:gd name="connsiteX78" fmla="*/ 5217 w 619476"/>
                <a:gd name="connsiteY78" fmla="*/ 269384 h 884057"/>
                <a:gd name="connsiteX79" fmla="*/ 14150 w 619476"/>
                <a:gd name="connsiteY79" fmla="*/ 272272 h 884057"/>
                <a:gd name="connsiteX80" fmla="*/ 15648 w 619476"/>
                <a:gd name="connsiteY80" fmla="*/ 282061 h 884057"/>
                <a:gd name="connsiteX81" fmla="*/ 18644 w 619476"/>
                <a:gd name="connsiteY81" fmla="*/ 289229 h 884057"/>
                <a:gd name="connsiteX82" fmla="*/ 21532 w 619476"/>
                <a:gd name="connsiteY82" fmla="*/ 293990 h 884057"/>
                <a:gd name="connsiteX83" fmla="*/ 25704 w 619476"/>
                <a:gd name="connsiteY83" fmla="*/ 297841 h 884057"/>
                <a:gd name="connsiteX84" fmla="*/ 25758 w 619476"/>
                <a:gd name="connsiteY84" fmla="*/ 292706 h 884057"/>
                <a:gd name="connsiteX85" fmla="*/ 23565 w 619476"/>
                <a:gd name="connsiteY85" fmla="*/ 284789 h 884057"/>
                <a:gd name="connsiteX86" fmla="*/ 24688 w 619476"/>
                <a:gd name="connsiteY86" fmla="*/ 277782 h 884057"/>
                <a:gd name="connsiteX87" fmla="*/ 33568 w 619476"/>
                <a:gd name="connsiteY87" fmla="*/ 273717 h 884057"/>
                <a:gd name="connsiteX88" fmla="*/ 41110 w 619476"/>
                <a:gd name="connsiteY88" fmla="*/ 279761 h 884057"/>
                <a:gd name="connsiteX89" fmla="*/ 50311 w 619476"/>
                <a:gd name="connsiteY89" fmla="*/ 283934 h 884057"/>
                <a:gd name="connsiteX90" fmla="*/ 55499 w 619476"/>
                <a:gd name="connsiteY90" fmla="*/ 291850 h 884057"/>
                <a:gd name="connsiteX91" fmla="*/ 49134 w 619476"/>
                <a:gd name="connsiteY91" fmla="*/ 300516 h 884057"/>
                <a:gd name="connsiteX92" fmla="*/ 54536 w 619476"/>
                <a:gd name="connsiteY92" fmla="*/ 302602 h 884057"/>
                <a:gd name="connsiteX93" fmla="*/ 59351 w 619476"/>
                <a:gd name="connsiteY93" fmla="*/ 303618 h 884057"/>
                <a:gd name="connsiteX94" fmla="*/ 51327 w 619476"/>
                <a:gd name="connsiteY94" fmla="*/ 310679 h 884057"/>
                <a:gd name="connsiteX95" fmla="*/ 55499 w 619476"/>
                <a:gd name="connsiteY95" fmla="*/ 320094 h 884057"/>
                <a:gd name="connsiteX96" fmla="*/ 65770 w 619476"/>
                <a:gd name="connsiteY96" fmla="*/ 330578 h 884057"/>
                <a:gd name="connsiteX97" fmla="*/ 79731 w 619476"/>
                <a:gd name="connsiteY97" fmla="*/ 333895 h 884057"/>
                <a:gd name="connsiteX98" fmla="*/ 92034 w 619476"/>
                <a:gd name="connsiteY98" fmla="*/ 338227 h 884057"/>
                <a:gd name="connsiteX99" fmla="*/ 97437 w 619476"/>
                <a:gd name="connsiteY99" fmla="*/ 351761 h 884057"/>
                <a:gd name="connsiteX100" fmla="*/ 109472 w 619476"/>
                <a:gd name="connsiteY100" fmla="*/ 356094 h 884057"/>
                <a:gd name="connsiteX101" fmla="*/ 110275 w 619476"/>
                <a:gd name="connsiteY101" fmla="*/ 374388 h 884057"/>
                <a:gd name="connsiteX102" fmla="*/ 105407 w 619476"/>
                <a:gd name="connsiteY102" fmla="*/ 382251 h 884057"/>
                <a:gd name="connsiteX103" fmla="*/ 109312 w 619476"/>
                <a:gd name="connsiteY103" fmla="*/ 398138 h 884057"/>
                <a:gd name="connsiteX104" fmla="*/ 124183 w 619476"/>
                <a:gd name="connsiteY104" fmla="*/ 400813 h 884057"/>
                <a:gd name="connsiteX105" fmla="*/ 129050 w 619476"/>
                <a:gd name="connsiteY105" fmla="*/ 392949 h 884057"/>
                <a:gd name="connsiteX106" fmla="*/ 133651 w 619476"/>
                <a:gd name="connsiteY106" fmla="*/ 394126 h 884057"/>
                <a:gd name="connsiteX107" fmla="*/ 135362 w 619476"/>
                <a:gd name="connsiteY107" fmla="*/ 403434 h 884057"/>
                <a:gd name="connsiteX108" fmla="*/ 128194 w 619476"/>
                <a:gd name="connsiteY108" fmla="*/ 412153 h 884057"/>
                <a:gd name="connsiteX109" fmla="*/ 126108 w 619476"/>
                <a:gd name="connsiteY109" fmla="*/ 429431 h 884057"/>
                <a:gd name="connsiteX110" fmla="*/ 116533 w 619476"/>
                <a:gd name="connsiteY110" fmla="*/ 434619 h 884057"/>
                <a:gd name="connsiteX111" fmla="*/ 116266 w 619476"/>
                <a:gd name="connsiteY111" fmla="*/ 449437 h 884057"/>
                <a:gd name="connsiteX112" fmla="*/ 119582 w 619476"/>
                <a:gd name="connsiteY112" fmla="*/ 466126 h 884057"/>
                <a:gd name="connsiteX113" fmla="*/ 117175 w 619476"/>
                <a:gd name="connsiteY113" fmla="*/ 478054 h 884057"/>
                <a:gd name="connsiteX114" fmla="*/ 115677 w 619476"/>
                <a:gd name="connsiteY114" fmla="*/ 489395 h 884057"/>
                <a:gd name="connsiteX115" fmla="*/ 121722 w 619476"/>
                <a:gd name="connsiteY115" fmla="*/ 499665 h 884057"/>
                <a:gd name="connsiteX116" fmla="*/ 131778 w 619476"/>
                <a:gd name="connsiteY116" fmla="*/ 499291 h 884057"/>
                <a:gd name="connsiteX117" fmla="*/ 132367 w 619476"/>
                <a:gd name="connsiteY117" fmla="*/ 509454 h 884057"/>
                <a:gd name="connsiteX118" fmla="*/ 127285 w 619476"/>
                <a:gd name="connsiteY118" fmla="*/ 517585 h 884057"/>
                <a:gd name="connsiteX119" fmla="*/ 123166 w 619476"/>
                <a:gd name="connsiteY119" fmla="*/ 528604 h 884057"/>
                <a:gd name="connsiteX120" fmla="*/ 134934 w 619476"/>
                <a:gd name="connsiteY120" fmla="*/ 525448 h 884057"/>
                <a:gd name="connsiteX121" fmla="*/ 141621 w 619476"/>
                <a:gd name="connsiteY121" fmla="*/ 516354 h 884057"/>
                <a:gd name="connsiteX122" fmla="*/ 146916 w 619476"/>
                <a:gd name="connsiteY122" fmla="*/ 504907 h 884057"/>
                <a:gd name="connsiteX123" fmla="*/ 157187 w 619476"/>
                <a:gd name="connsiteY123" fmla="*/ 504372 h 884057"/>
                <a:gd name="connsiteX124" fmla="*/ 152800 w 619476"/>
                <a:gd name="connsiteY124" fmla="*/ 513466 h 884057"/>
                <a:gd name="connsiteX125" fmla="*/ 143974 w 619476"/>
                <a:gd name="connsiteY125" fmla="*/ 520099 h 884057"/>
                <a:gd name="connsiteX126" fmla="*/ 148682 w 619476"/>
                <a:gd name="connsiteY126" fmla="*/ 526518 h 884057"/>
                <a:gd name="connsiteX127" fmla="*/ 155529 w 619476"/>
                <a:gd name="connsiteY127" fmla="*/ 531172 h 884057"/>
                <a:gd name="connsiteX128" fmla="*/ 153817 w 619476"/>
                <a:gd name="connsiteY128" fmla="*/ 539784 h 884057"/>
                <a:gd name="connsiteX129" fmla="*/ 151142 w 619476"/>
                <a:gd name="connsiteY129" fmla="*/ 547647 h 884057"/>
                <a:gd name="connsiteX130" fmla="*/ 157668 w 619476"/>
                <a:gd name="connsiteY130" fmla="*/ 545722 h 884057"/>
                <a:gd name="connsiteX131" fmla="*/ 163659 w 619476"/>
                <a:gd name="connsiteY131" fmla="*/ 540907 h 884057"/>
                <a:gd name="connsiteX132" fmla="*/ 173876 w 619476"/>
                <a:gd name="connsiteY132" fmla="*/ 539998 h 884057"/>
                <a:gd name="connsiteX133" fmla="*/ 184254 w 619476"/>
                <a:gd name="connsiteY133" fmla="*/ 543956 h 884057"/>
                <a:gd name="connsiteX134" fmla="*/ 183023 w 619476"/>
                <a:gd name="connsiteY134" fmla="*/ 551338 h 884057"/>
                <a:gd name="connsiteX135" fmla="*/ 192652 w 619476"/>
                <a:gd name="connsiteY135" fmla="*/ 551392 h 884057"/>
                <a:gd name="connsiteX136" fmla="*/ 198322 w 619476"/>
                <a:gd name="connsiteY136" fmla="*/ 542191 h 884057"/>
                <a:gd name="connsiteX137" fmla="*/ 198696 w 619476"/>
                <a:gd name="connsiteY137" fmla="*/ 533044 h 884057"/>
                <a:gd name="connsiteX138" fmla="*/ 194524 w 619476"/>
                <a:gd name="connsiteY138" fmla="*/ 521329 h 884057"/>
                <a:gd name="connsiteX139" fmla="*/ 187944 w 619476"/>
                <a:gd name="connsiteY139" fmla="*/ 516836 h 884057"/>
                <a:gd name="connsiteX140" fmla="*/ 190566 w 619476"/>
                <a:gd name="connsiteY140" fmla="*/ 511915 h 884057"/>
                <a:gd name="connsiteX141" fmla="*/ 189603 w 619476"/>
                <a:gd name="connsiteY141" fmla="*/ 508491 h 884057"/>
                <a:gd name="connsiteX142" fmla="*/ 189389 w 619476"/>
                <a:gd name="connsiteY142" fmla="*/ 501805 h 884057"/>
                <a:gd name="connsiteX143" fmla="*/ 201210 w 619476"/>
                <a:gd name="connsiteY143" fmla="*/ 505228 h 884057"/>
                <a:gd name="connsiteX144" fmla="*/ 215172 w 619476"/>
                <a:gd name="connsiteY144" fmla="*/ 503410 h 884057"/>
                <a:gd name="connsiteX145" fmla="*/ 228117 w 619476"/>
                <a:gd name="connsiteY145" fmla="*/ 502179 h 884057"/>
                <a:gd name="connsiteX146" fmla="*/ 232022 w 619476"/>
                <a:gd name="connsiteY146" fmla="*/ 482334 h 884057"/>
                <a:gd name="connsiteX147" fmla="*/ 232022 w 619476"/>
                <a:gd name="connsiteY147" fmla="*/ 463184 h 884057"/>
                <a:gd name="connsiteX148" fmla="*/ 234054 w 619476"/>
                <a:gd name="connsiteY148" fmla="*/ 441199 h 884057"/>
                <a:gd name="connsiteX149" fmla="*/ 243308 w 619476"/>
                <a:gd name="connsiteY149" fmla="*/ 428040 h 884057"/>
                <a:gd name="connsiteX150" fmla="*/ 238280 w 619476"/>
                <a:gd name="connsiteY150" fmla="*/ 413009 h 884057"/>
                <a:gd name="connsiteX151" fmla="*/ 237050 w 619476"/>
                <a:gd name="connsiteY151" fmla="*/ 391559 h 884057"/>
                <a:gd name="connsiteX152" fmla="*/ 241490 w 619476"/>
                <a:gd name="connsiteY152" fmla="*/ 378346 h 884057"/>
                <a:gd name="connsiteX153" fmla="*/ 244111 w 619476"/>
                <a:gd name="connsiteY153" fmla="*/ 369787 h 884057"/>
                <a:gd name="connsiteX154" fmla="*/ 244646 w 619476"/>
                <a:gd name="connsiteY154" fmla="*/ 369787 h 884057"/>
                <a:gd name="connsiteX155" fmla="*/ 246464 w 619476"/>
                <a:gd name="connsiteY155" fmla="*/ 374013 h 884057"/>
                <a:gd name="connsiteX156" fmla="*/ 246304 w 619476"/>
                <a:gd name="connsiteY156" fmla="*/ 383749 h 884057"/>
                <a:gd name="connsiteX157" fmla="*/ 245501 w 619476"/>
                <a:gd name="connsiteY157" fmla="*/ 403327 h 884057"/>
                <a:gd name="connsiteX158" fmla="*/ 252348 w 619476"/>
                <a:gd name="connsiteY158" fmla="*/ 425151 h 884057"/>
                <a:gd name="connsiteX159" fmla="*/ 264972 w 619476"/>
                <a:gd name="connsiteY159" fmla="*/ 437936 h 884057"/>
                <a:gd name="connsiteX160" fmla="*/ 265186 w 619476"/>
                <a:gd name="connsiteY160" fmla="*/ 447832 h 884057"/>
                <a:gd name="connsiteX161" fmla="*/ 270001 w 619476"/>
                <a:gd name="connsiteY161" fmla="*/ 454518 h 884057"/>
                <a:gd name="connsiteX162" fmla="*/ 274708 w 619476"/>
                <a:gd name="connsiteY162" fmla="*/ 446067 h 884057"/>
                <a:gd name="connsiteX163" fmla="*/ 274120 w 619476"/>
                <a:gd name="connsiteY163" fmla="*/ 435208 h 884057"/>
                <a:gd name="connsiteX164" fmla="*/ 281769 w 619476"/>
                <a:gd name="connsiteY164" fmla="*/ 426007 h 884057"/>
                <a:gd name="connsiteX165" fmla="*/ 295623 w 619476"/>
                <a:gd name="connsiteY165" fmla="*/ 427612 h 884057"/>
                <a:gd name="connsiteX166" fmla="*/ 309050 w 619476"/>
                <a:gd name="connsiteY166" fmla="*/ 440182 h 884057"/>
                <a:gd name="connsiteX167" fmla="*/ 317608 w 619476"/>
                <a:gd name="connsiteY167" fmla="*/ 456658 h 884057"/>
                <a:gd name="connsiteX168" fmla="*/ 316431 w 619476"/>
                <a:gd name="connsiteY168" fmla="*/ 468640 h 884057"/>
                <a:gd name="connsiteX169" fmla="*/ 306642 w 619476"/>
                <a:gd name="connsiteY169" fmla="*/ 477734 h 884057"/>
                <a:gd name="connsiteX170" fmla="*/ 292360 w 619476"/>
                <a:gd name="connsiteY170" fmla="*/ 477948 h 884057"/>
                <a:gd name="connsiteX171" fmla="*/ 290434 w 619476"/>
                <a:gd name="connsiteY171" fmla="*/ 486185 h 884057"/>
                <a:gd name="connsiteX172" fmla="*/ 286957 w 619476"/>
                <a:gd name="connsiteY172" fmla="*/ 497793 h 884057"/>
                <a:gd name="connsiteX173" fmla="*/ 290220 w 619476"/>
                <a:gd name="connsiteY173" fmla="*/ 509882 h 884057"/>
                <a:gd name="connsiteX174" fmla="*/ 288027 w 619476"/>
                <a:gd name="connsiteY174" fmla="*/ 524057 h 884057"/>
                <a:gd name="connsiteX175" fmla="*/ 285513 w 619476"/>
                <a:gd name="connsiteY175" fmla="*/ 535344 h 884057"/>
                <a:gd name="connsiteX176" fmla="*/ 284818 w 619476"/>
                <a:gd name="connsiteY176" fmla="*/ 544063 h 884057"/>
                <a:gd name="connsiteX177" fmla="*/ 278131 w 619476"/>
                <a:gd name="connsiteY177" fmla="*/ 545401 h 884057"/>
                <a:gd name="connsiteX178" fmla="*/ 277489 w 619476"/>
                <a:gd name="connsiteY178" fmla="*/ 556313 h 884057"/>
                <a:gd name="connsiteX179" fmla="*/ 283320 w 619476"/>
                <a:gd name="connsiteY179" fmla="*/ 559415 h 884057"/>
                <a:gd name="connsiteX180" fmla="*/ 288188 w 619476"/>
                <a:gd name="connsiteY180" fmla="*/ 561288 h 884057"/>
                <a:gd name="connsiteX181" fmla="*/ 286155 w 619476"/>
                <a:gd name="connsiteY181" fmla="*/ 579207 h 884057"/>
                <a:gd name="connsiteX182" fmla="*/ 290488 w 619476"/>
                <a:gd name="connsiteY182" fmla="*/ 596913 h 884057"/>
                <a:gd name="connsiteX183" fmla="*/ 296693 w 619476"/>
                <a:gd name="connsiteY183" fmla="*/ 616598 h 884057"/>
                <a:gd name="connsiteX184" fmla="*/ 286209 w 619476"/>
                <a:gd name="connsiteY184" fmla="*/ 629703 h 884057"/>
                <a:gd name="connsiteX185" fmla="*/ 282090 w 619476"/>
                <a:gd name="connsiteY185" fmla="*/ 644467 h 884057"/>
                <a:gd name="connsiteX186" fmla="*/ 285353 w 619476"/>
                <a:gd name="connsiteY186" fmla="*/ 655914 h 884057"/>
                <a:gd name="connsiteX187" fmla="*/ 291130 w 619476"/>
                <a:gd name="connsiteY187" fmla="*/ 665061 h 884057"/>
                <a:gd name="connsiteX188" fmla="*/ 294072 w 619476"/>
                <a:gd name="connsiteY188" fmla="*/ 683837 h 884057"/>
                <a:gd name="connsiteX189" fmla="*/ 306642 w 619476"/>
                <a:gd name="connsiteY189" fmla="*/ 691112 h 884057"/>
                <a:gd name="connsiteX190" fmla="*/ 308568 w 619476"/>
                <a:gd name="connsiteY190" fmla="*/ 701542 h 884057"/>
                <a:gd name="connsiteX191" fmla="*/ 315201 w 619476"/>
                <a:gd name="connsiteY191" fmla="*/ 709085 h 884057"/>
                <a:gd name="connsiteX192" fmla="*/ 313596 w 619476"/>
                <a:gd name="connsiteY192" fmla="*/ 714167 h 884057"/>
                <a:gd name="connsiteX193" fmla="*/ 303914 w 619476"/>
                <a:gd name="connsiteY193" fmla="*/ 711706 h 884057"/>
                <a:gd name="connsiteX194" fmla="*/ 303647 w 619476"/>
                <a:gd name="connsiteY194" fmla="*/ 724597 h 884057"/>
                <a:gd name="connsiteX195" fmla="*/ 313596 w 619476"/>
                <a:gd name="connsiteY195" fmla="*/ 729840 h 884057"/>
                <a:gd name="connsiteX196" fmla="*/ 318785 w 619476"/>
                <a:gd name="connsiteY196" fmla="*/ 720693 h 884057"/>
                <a:gd name="connsiteX197" fmla="*/ 323385 w 619476"/>
                <a:gd name="connsiteY197" fmla="*/ 726898 h 884057"/>
                <a:gd name="connsiteX198" fmla="*/ 332211 w 619476"/>
                <a:gd name="connsiteY198" fmla="*/ 732568 h 884057"/>
                <a:gd name="connsiteX199" fmla="*/ 329269 w 619476"/>
                <a:gd name="connsiteY199" fmla="*/ 742838 h 884057"/>
                <a:gd name="connsiteX200" fmla="*/ 327558 w 619476"/>
                <a:gd name="connsiteY200" fmla="*/ 754553 h 884057"/>
                <a:gd name="connsiteX201" fmla="*/ 327344 w 619476"/>
                <a:gd name="connsiteY201" fmla="*/ 762737 h 884057"/>
                <a:gd name="connsiteX202" fmla="*/ 337828 w 619476"/>
                <a:gd name="connsiteY202" fmla="*/ 763325 h 884057"/>
                <a:gd name="connsiteX203" fmla="*/ 335902 w 619476"/>
                <a:gd name="connsiteY203" fmla="*/ 769637 h 884057"/>
                <a:gd name="connsiteX204" fmla="*/ 331997 w 619476"/>
                <a:gd name="connsiteY204" fmla="*/ 775093 h 884057"/>
                <a:gd name="connsiteX205" fmla="*/ 344942 w 619476"/>
                <a:gd name="connsiteY205" fmla="*/ 777447 h 884057"/>
                <a:gd name="connsiteX206" fmla="*/ 350238 w 619476"/>
                <a:gd name="connsiteY206" fmla="*/ 795099 h 884057"/>
                <a:gd name="connsiteX207" fmla="*/ 330125 w 619476"/>
                <a:gd name="connsiteY207" fmla="*/ 812752 h 884057"/>
                <a:gd name="connsiteX208" fmla="*/ 326381 w 619476"/>
                <a:gd name="connsiteY208" fmla="*/ 820133 h 884057"/>
                <a:gd name="connsiteX209" fmla="*/ 327344 w 619476"/>
                <a:gd name="connsiteY209" fmla="*/ 826766 h 884057"/>
                <a:gd name="connsiteX210" fmla="*/ 327076 w 619476"/>
                <a:gd name="connsiteY210" fmla="*/ 833934 h 884057"/>
                <a:gd name="connsiteX211" fmla="*/ 322208 w 619476"/>
                <a:gd name="connsiteY211" fmla="*/ 840086 h 884057"/>
                <a:gd name="connsiteX212" fmla="*/ 309370 w 619476"/>
                <a:gd name="connsiteY212" fmla="*/ 837090 h 884057"/>
                <a:gd name="connsiteX213" fmla="*/ 300758 w 619476"/>
                <a:gd name="connsiteY213" fmla="*/ 846986 h 884057"/>
                <a:gd name="connsiteX214" fmla="*/ 301347 w 619476"/>
                <a:gd name="connsiteY214" fmla="*/ 862713 h 884057"/>
                <a:gd name="connsiteX215" fmla="*/ 309157 w 619476"/>
                <a:gd name="connsiteY215" fmla="*/ 871592 h 884057"/>
                <a:gd name="connsiteX216" fmla="*/ 313436 w 619476"/>
                <a:gd name="connsiteY216" fmla="*/ 876514 h 884057"/>
                <a:gd name="connsiteX217" fmla="*/ 320604 w 619476"/>
                <a:gd name="connsiteY217" fmla="*/ 880526 h 884057"/>
                <a:gd name="connsiteX218" fmla="*/ 328146 w 619476"/>
                <a:gd name="connsiteY218" fmla="*/ 878439 h 884057"/>
                <a:gd name="connsiteX219" fmla="*/ 343338 w 619476"/>
                <a:gd name="connsiteY219" fmla="*/ 881167 h 884057"/>
                <a:gd name="connsiteX220" fmla="*/ 353394 w 619476"/>
                <a:gd name="connsiteY220" fmla="*/ 880311 h 884057"/>
                <a:gd name="connsiteX221" fmla="*/ 369816 w 619476"/>
                <a:gd name="connsiteY221" fmla="*/ 884056 h 884057"/>
                <a:gd name="connsiteX222" fmla="*/ 384847 w 619476"/>
                <a:gd name="connsiteY222" fmla="*/ 877637 h 884057"/>
                <a:gd name="connsiteX223" fmla="*/ 397846 w 619476"/>
                <a:gd name="connsiteY223" fmla="*/ 874748 h 884057"/>
                <a:gd name="connsiteX224" fmla="*/ 407314 w 619476"/>
                <a:gd name="connsiteY224" fmla="*/ 870095 h 884057"/>
                <a:gd name="connsiteX225" fmla="*/ 417103 w 619476"/>
                <a:gd name="connsiteY225" fmla="*/ 871967 h 884057"/>
                <a:gd name="connsiteX226" fmla="*/ 428175 w 619476"/>
                <a:gd name="connsiteY226" fmla="*/ 865441 h 884057"/>
                <a:gd name="connsiteX227" fmla="*/ 453851 w 619476"/>
                <a:gd name="connsiteY227" fmla="*/ 878439 h 884057"/>
                <a:gd name="connsiteX228" fmla="*/ 463854 w 619476"/>
                <a:gd name="connsiteY228" fmla="*/ 867741 h 884057"/>
                <a:gd name="connsiteX229" fmla="*/ 473162 w 619476"/>
                <a:gd name="connsiteY229" fmla="*/ 868650 h 884057"/>
                <a:gd name="connsiteX230" fmla="*/ 480918 w 619476"/>
                <a:gd name="connsiteY230" fmla="*/ 869988 h 884057"/>
                <a:gd name="connsiteX231" fmla="*/ 489851 w 619476"/>
                <a:gd name="connsiteY231" fmla="*/ 873090 h 884057"/>
                <a:gd name="connsiteX232" fmla="*/ 493061 w 619476"/>
                <a:gd name="connsiteY232" fmla="*/ 880793 h 884057"/>
                <a:gd name="connsiteX233" fmla="*/ 503438 w 619476"/>
                <a:gd name="connsiteY233" fmla="*/ 874534 h 884057"/>
                <a:gd name="connsiteX234" fmla="*/ 509483 w 619476"/>
                <a:gd name="connsiteY234" fmla="*/ 863408 h 884057"/>
                <a:gd name="connsiteX235" fmla="*/ 535961 w 619476"/>
                <a:gd name="connsiteY235" fmla="*/ 857792 h 884057"/>
                <a:gd name="connsiteX236" fmla="*/ 551634 w 619476"/>
                <a:gd name="connsiteY236" fmla="*/ 847735 h 884057"/>
                <a:gd name="connsiteX237" fmla="*/ 562707 w 619476"/>
                <a:gd name="connsiteY237" fmla="*/ 846451 h 884057"/>
                <a:gd name="connsiteX238" fmla="*/ 575063 w 619476"/>
                <a:gd name="connsiteY238" fmla="*/ 840674 h 884057"/>
                <a:gd name="connsiteX239" fmla="*/ 580947 w 619476"/>
                <a:gd name="connsiteY239" fmla="*/ 849286 h 884057"/>
                <a:gd name="connsiteX240" fmla="*/ 598493 w 619476"/>
                <a:gd name="connsiteY240" fmla="*/ 845381 h 884057"/>
                <a:gd name="connsiteX241" fmla="*/ 611598 w 619476"/>
                <a:gd name="connsiteY241" fmla="*/ 831153 h 884057"/>
                <a:gd name="connsiteX242" fmla="*/ 618231 w 619476"/>
                <a:gd name="connsiteY242" fmla="*/ 816924 h 884057"/>
                <a:gd name="connsiteX243" fmla="*/ 603574 w 619476"/>
                <a:gd name="connsiteY243" fmla="*/ 780657 h 884057"/>
                <a:gd name="connsiteX244" fmla="*/ 580840 w 619476"/>
                <a:gd name="connsiteY244" fmla="*/ 725293 h 884057"/>
                <a:gd name="connsiteX245" fmla="*/ 584317 w 619476"/>
                <a:gd name="connsiteY245" fmla="*/ 716092 h 884057"/>
                <a:gd name="connsiteX246" fmla="*/ 585334 w 619476"/>
                <a:gd name="connsiteY246" fmla="*/ 698119 h 884057"/>
                <a:gd name="connsiteX247" fmla="*/ 582606 w 619476"/>
                <a:gd name="connsiteY247" fmla="*/ 686351 h 884057"/>
                <a:gd name="connsiteX248" fmla="*/ 580145 w 619476"/>
                <a:gd name="connsiteY248" fmla="*/ 671694 h 884057"/>
                <a:gd name="connsiteX249" fmla="*/ 582017 w 619476"/>
                <a:gd name="connsiteY249" fmla="*/ 640188 h 884057"/>
                <a:gd name="connsiteX250" fmla="*/ 588650 w 619476"/>
                <a:gd name="connsiteY250" fmla="*/ 622375 h 884057"/>
                <a:gd name="connsiteX251" fmla="*/ 585762 w 619476"/>
                <a:gd name="connsiteY251" fmla="*/ 611891 h 884057"/>
                <a:gd name="connsiteX252" fmla="*/ 564632 w 619476"/>
                <a:gd name="connsiteY252" fmla="*/ 594345 h 884057"/>
                <a:gd name="connsiteX253" fmla="*/ 553720 w 619476"/>
                <a:gd name="connsiteY253" fmla="*/ 584877 h 884057"/>
                <a:gd name="connsiteX254" fmla="*/ 553720 w 619476"/>
                <a:gd name="connsiteY254" fmla="*/ 569793 h 884057"/>
                <a:gd name="connsiteX255" fmla="*/ 542487 w 619476"/>
                <a:gd name="connsiteY255" fmla="*/ 566797 h 884057"/>
                <a:gd name="connsiteX256" fmla="*/ 526226 w 619476"/>
                <a:gd name="connsiteY256" fmla="*/ 529406 h 884057"/>
                <a:gd name="connsiteX257" fmla="*/ 494131 w 619476"/>
                <a:gd name="connsiteY257" fmla="*/ 455214 h 884057"/>
                <a:gd name="connsiteX258" fmla="*/ 464764 w 619476"/>
                <a:gd name="connsiteY258" fmla="*/ 404450 h 884057"/>
                <a:gd name="connsiteX259" fmla="*/ 448502 w 619476"/>
                <a:gd name="connsiteY259" fmla="*/ 375511 h 884057"/>
                <a:gd name="connsiteX260" fmla="*/ 442725 w 619476"/>
                <a:gd name="connsiteY260" fmla="*/ 360426 h 884057"/>
                <a:gd name="connsiteX261" fmla="*/ 441709 w 619476"/>
                <a:gd name="connsiteY261" fmla="*/ 348337 h 884057"/>
                <a:gd name="connsiteX262" fmla="*/ 446469 w 619476"/>
                <a:gd name="connsiteY262" fmla="*/ 340421 h 884057"/>
                <a:gd name="connsiteX263" fmla="*/ 443474 w 619476"/>
                <a:gd name="connsiteY263" fmla="*/ 321003 h 884057"/>
                <a:gd name="connsiteX264" fmla="*/ 436574 w 619476"/>
                <a:gd name="connsiteY264" fmla="*/ 318543 h 884057"/>
                <a:gd name="connsiteX265" fmla="*/ 437001 w 619476"/>
                <a:gd name="connsiteY265" fmla="*/ 298109 h 884057"/>
                <a:gd name="connsiteX266" fmla="*/ 435985 w 619476"/>
                <a:gd name="connsiteY266" fmla="*/ 280724 h 884057"/>
                <a:gd name="connsiteX267" fmla="*/ 432829 w 619476"/>
                <a:gd name="connsiteY267" fmla="*/ 266495 h 884057"/>
                <a:gd name="connsiteX268" fmla="*/ 418440 w 619476"/>
                <a:gd name="connsiteY268" fmla="*/ 261200 h 884057"/>
                <a:gd name="connsiteX269" fmla="*/ 410791 w 619476"/>
                <a:gd name="connsiteY269" fmla="*/ 248415 h 884057"/>
                <a:gd name="connsiteX270" fmla="*/ 418547 w 619476"/>
                <a:gd name="connsiteY270" fmla="*/ 239642 h 884057"/>
                <a:gd name="connsiteX271" fmla="*/ 420152 w 619476"/>
                <a:gd name="connsiteY271" fmla="*/ 229586 h 884057"/>
                <a:gd name="connsiteX272" fmla="*/ 412395 w 619476"/>
                <a:gd name="connsiteY272" fmla="*/ 208457 h 884057"/>
                <a:gd name="connsiteX273" fmla="*/ 397364 w 619476"/>
                <a:gd name="connsiteY273" fmla="*/ 175666 h 884057"/>
                <a:gd name="connsiteX274" fmla="*/ 395973 w 619476"/>
                <a:gd name="connsiteY274" fmla="*/ 172778 h 884057"/>
                <a:gd name="connsiteX275" fmla="*/ 383296 w 619476"/>
                <a:gd name="connsiteY275" fmla="*/ 150204 h 884057"/>
                <a:gd name="connsiteX276" fmla="*/ 379498 w 619476"/>
                <a:gd name="connsiteY276" fmla="*/ 150204 h 8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19476" h="884057">
                  <a:moveTo>
                    <a:pt x="379070" y="149830"/>
                  </a:moveTo>
                  <a:cubicBezTo>
                    <a:pt x="375861" y="149884"/>
                    <a:pt x="372865" y="152451"/>
                    <a:pt x="372812" y="152451"/>
                  </a:cubicBezTo>
                  <a:cubicBezTo>
                    <a:pt x="372009" y="153146"/>
                    <a:pt x="370886" y="153253"/>
                    <a:pt x="369923" y="152826"/>
                  </a:cubicBezTo>
                  <a:cubicBezTo>
                    <a:pt x="369067" y="152398"/>
                    <a:pt x="368479" y="151595"/>
                    <a:pt x="368425" y="150632"/>
                  </a:cubicBezTo>
                  <a:cubicBezTo>
                    <a:pt x="368318" y="150418"/>
                    <a:pt x="367676" y="148974"/>
                    <a:pt x="364146" y="147423"/>
                  </a:cubicBezTo>
                  <a:cubicBezTo>
                    <a:pt x="359171" y="145230"/>
                    <a:pt x="358101" y="141164"/>
                    <a:pt x="357352" y="138490"/>
                  </a:cubicBezTo>
                  <a:cubicBezTo>
                    <a:pt x="357139" y="137741"/>
                    <a:pt x="356871" y="136564"/>
                    <a:pt x="356604" y="136350"/>
                  </a:cubicBezTo>
                  <a:cubicBezTo>
                    <a:pt x="355962" y="135762"/>
                    <a:pt x="352859" y="135708"/>
                    <a:pt x="350345" y="136243"/>
                  </a:cubicBezTo>
                  <a:cubicBezTo>
                    <a:pt x="349489" y="136404"/>
                    <a:pt x="348633" y="136136"/>
                    <a:pt x="347991" y="135548"/>
                  </a:cubicBezTo>
                  <a:cubicBezTo>
                    <a:pt x="347350" y="134959"/>
                    <a:pt x="347082" y="134103"/>
                    <a:pt x="347189" y="133248"/>
                  </a:cubicBezTo>
                  <a:lnTo>
                    <a:pt x="353982" y="86496"/>
                  </a:lnTo>
                  <a:cubicBezTo>
                    <a:pt x="351629" y="86496"/>
                    <a:pt x="348847" y="85961"/>
                    <a:pt x="345691" y="84035"/>
                  </a:cubicBezTo>
                  <a:cubicBezTo>
                    <a:pt x="341947" y="81789"/>
                    <a:pt x="339593" y="82110"/>
                    <a:pt x="336009" y="82591"/>
                  </a:cubicBezTo>
                  <a:cubicBezTo>
                    <a:pt x="334672" y="82751"/>
                    <a:pt x="333174" y="82965"/>
                    <a:pt x="331516" y="83019"/>
                  </a:cubicBezTo>
                  <a:cubicBezTo>
                    <a:pt x="328788" y="83072"/>
                    <a:pt x="327076" y="82591"/>
                    <a:pt x="325578" y="82163"/>
                  </a:cubicBezTo>
                  <a:cubicBezTo>
                    <a:pt x="323599" y="81575"/>
                    <a:pt x="322048" y="81093"/>
                    <a:pt x="317501" y="82217"/>
                  </a:cubicBezTo>
                  <a:cubicBezTo>
                    <a:pt x="314773" y="82912"/>
                    <a:pt x="312901" y="83875"/>
                    <a:pt x="310975" y="84891"/>
                  </a:cubicBezTo>
                  <a:cubicBezTo>
                    <a:pt x="307017" y="86977"/>
                    <a:pt x="302951" y="89117"/>
                    <a:pt x="292307" y="89224"/>
                  </a:cubicBezTo>
                  <a:cubicBezTo>
                    <a:pt x="292093" y="89224"/>
                    <a:pt x="291879" y="89224"/>
                    <a:pt x="291665" y="89224"/>
                  </a:cubicBezTo>
                  <a:cubicBezTo>
                    <a:pt x="280218" y="89224"/>
                    <a:pt x="274601" y="84624"/>
                    <a:pt x="270054" y="80933"/>
                  </a:cubicBezTo>
                  <a:cubicBezTo>
                    <a:pt x="268182" y="79435"/>
                    <a:pt x="266577" y="78098"/>
                    <a:pt x="264812" y="77242"/>
                  </a:cubicBezTo>
                  <a:cubicBezTo>
                    <a:pt x="257537" y="73658"/>
                    <a:pt x="252883" y="67292"/>
                    <a:pt x="252776" y="63441"/>
                  </a:cubicBezTo>
                  <a:cubicBezTo>
                    <a:pt x="252776" y="61890"/>
                    <a:pt x="252616" y="58680"/>
                    <a:pt x="246143" y="54187"/>
                  </a:cubicBezTo>
                  <a:cubicBezTo>
                    <a:pt x="241971" y="51298"/>
                    <a:pt x="237157" y="52261"/>
                    <a:pt x="233305" y="53010"/>
                  </a:cubicBezTo>
                  <a:cubicBezTo>
                    <a:pt x="231380" y="53385"/>
                    <a:pt x="229882" y="53706"/>
                    <a:pt x="228545" y="53492"/>
                  </a:cubicBezTo>
                  <a:cubicBezTo>
                    <a:pt x="226672" y="53224"/>
                    <a:pt x="225603" y="52315"/>
                    <a:pt x="225121" y="51566"/>
                  </a:cubicBezTo>
                  <a:cubicBezTo>
                    <a:pt x="223837" y="49801"/>
                    <a:pt x="224265" y="47608"/>
                    <a:pt x="224533" y="46217"/>
                  </a:cubicBezTo>
                  <a:cubicBezTo>
                    <a:pt x="224533" y="46003"/>
                    <a:pt x="224640" y="45789"/>
                    <a:pt x="224640" y="45575"/>
                  </a:cubicBezTo>
                  <a:cubicBezTo>
                    <a:pt x="224265" y="45307"/>
                    <a:pt x="223142" y="44879"/>
                    <a:pt x="220628" y="44879"/>
                  </a:cubicBezTo>
                  <a:cubicBezTo>
                    <a:pt x="210678" y="45147"/>
                    <a:pt x="209769" y="39798"/>
                    <a:pt x="209716" y="38193"/>
                  </a:cubicBezTo>
                  <a:cubicBezTo>
                    <a:pt x="209716" y="37444"/>
                    <a:pt x="209876" y="36749"/>
                    <a:pt x="210143" y="36107"/>
                  </a:cubicBezTo>
                  <a:cubicBezTo>
                    <a:pt x="207095" y="36107"/>
                    <a:pt x="203725" y="36107"/>
                    <a:pt x="200569" y="35893"/>
                  </a:cubicBezTo>
                  <a:cubicBezTo>
                    <a:pt x="192170" y="35358"/>
                    <a:pt x="183986" y="31881"/>
                    <a:pt x="183665" y="31774"/>
                  </a:cubicBezTo>
                  <a:cubicBezTo>
                    <a:pt x="182381" y="31239"/>
                    <a:pt x="181739" y="29795"/>
                    <a:pt x="182167" y="28457"/>
                  </a:cubicBezTo>
                  <a:lnTo>
                    <a:pt x="191849" y="0"/>
                  </a:lnTo>
                  <a:cubicBezTo>
                    <a:pt x="189442" y="909"/>
                    <a:pt x="186447" y="1070"/>
                    <a:pt x="183719" y="1819"/>
                  </a:cubicBezTo>
                  <a:cubicBezTo>
                    <a:pt x="179814" y="2889"/>
                    <a:pt x="179332" y="6365"/>
                    <a:pt x="175160" y="9200"/>
                  </a:cubicBezTo>
                  <a:cubicBezTo>
                    <a:pt x="170934" y="12036"/>
                    <a:pt x="162910" y="10484"/>
                    <a:pt x="158203" y="9735"/>
                  </a:cubicBezTo>
                  <a:cubicBezTo>
                    <a:pt x="153496" y="8987"/>
                    <a:pt x="155261" y="4707"/>
                    <a:pt x="151624" y="4440"/>
                  </a:cubicBezTo>
                  <a:cubicBezTo>
                    <a:pt x="147986" y="4172"/>
                    <a:pt x="145472" y="2675"/>
                    <a:pt x="141567" y="4226"/>
                  </a:cubicBezTo>
                  <a:cubicBezTo>
                    <a:pt x="137609" y="5831"/>
                    <a:pt x="139267" y="10431"/>
                    <a:pt x="134399" y="13426"/>
                  </a:cubicBezTo>
                  <a:cubicBezTo>
                    <a:pt x="129532" y="16422"/>
                    <a:pt x="126643" y="13640"/>
                    <a:pt x="123273" y="15726"/>
                  </a:cubicBezTo>
                  <a:cubicBezTo>
                    <a:pt x="119903" y="17813"/>
                    <a:pt x="122203" y="21397"/>
                    <a:pt x="119047" y="26746"/>
                  </a:cubicBezTo>
                  <a:cubicBezTo>
                    <a:pt x="115891" y="32095"/>
                    <a:pt x="118298" y="38621"/>
                    <a:pt x="117496" y="42579"/>
                  </a:cubicBezTo>
                  <a:cubicBezTo>
                    <a:pt x="116747" y="46484"/>
                    <a:pt x="112628" y="47180"/>
                    <a:pt x="107547" y="44291"/>
                  </a:cubicBezTo>
                  <a:cubicBezTo>
                    <a:pt x="102465" y="41402"/>
                    <a:pt x="108242" y="36695"/>
                    <a:pt x="105942" y="34395"/>
                  </a:cubicBezTo>
                  <a:cubicBezTo>
                    <a:pt x="103642" y="32095"/>
                    <a:pt x="100593" y="34502"/>
                    <a:pt x="96260" y="35090"/>
                  </a:cubicBezTo>
                  <a:cubicBezTo>
                    <a:pt x="91927" y="35679"/>
                    <a:pt x="89359" y="38460"/>
                    <a:pt x="94067" y="42098"/>
                  </a:cubicBezTo>
                  <a:cubicBezTo>
                    <a:pt x="98774" y="45735"/>
                    <a:pt x="98025" y="49747"/>
                    <a:pt x="95137" y="51138"/>
                  </a:cubicBezTo>
                  <a:cubicBezTo>
                    <a:pt x="92248" y="52475"/>
                    <a:pt x="91660" y="55952"/>
                    <a:pt x="88129" y="57557"/>
                  </a:cubicBezTo>
                  <a:cubicBezTo>
                    <a:pt x="84599" y="59162"/>
                    <a:pt x="82780" y="55150"/>
                    <a:pt x="77270" y="55257"/>
                  </a:cubicBezTo>
                  <a:cubicBezTo>
                    <a:pt x="71814" y="55364"/>
                    <a:pt x="64111" y="52636"/>
                    <a:pt x="59190" y="49319"/>
                  </a:cubicBezTo>
                  <a:cubicBezTo>
                    <a:pt x="54322" y="46056"/>
                    <a:pt x="50846" y="44772"/>
                    <a:pt x="48920" y="48089"/>
                  </a:cubicBezTo>
                  <a:cubicBezTo>
                    <a:pt x="46994" y="51405"/>
                    <a:pt x="42019" y="54187"/>
                    <a:pt x="39131" y="58680"/>
                  </a:cubicBezTo>
                  <a:cubicBezTo>
                    <a:pt x="36242" y="63120"/>
                    <a:pt x="37205" y="67720"/>
                    <a:pt x="32605" y="67185"/>
                  </a:cubicBezTo>
                  <a:cubicBezTo>
                    <a:pt x="28005" y="66597"/>
                    <a:pt x="23672" y="70074"/>
                    <a:pt x="22388" y="76814"/>
                  </a:cubicBezTo>
                  <a:cubicBezTo>
                    <a:pt x="21104" y="83554"/>
                    <a:pt x="16932" y="88475"/>
                    <a:pt x="20248" y="91952"/>
                  </a:cubicBezTo>
                  <a:cubicBezTo>
                    <a:pt x="23565" y="95429"/>
                    <a:pt x="25865" y="101848"/>
                    <a:pt x="24688" y="105753"/>
                  </a:cubicBezTo>
                  <a:cubicBezTo>
                    <a:pt x="23511" y="109658"/>
                    <a:pt x="22548" y="113295"/>
                    <a:pt x="25276" y="117040"/>
                  </a:cubicBezTo>
                  <a:cubicBezTo>
                    <a:pt x="28005" y="120784"/>
                    <a:pt x="24046" y="121640"/>
                    <a:pt x="20623" y="122014"/>
                  </a:cubicBezTo>
                  <a:cubicBezTo>
                    <a:pt x="17146" y="122389"/>
                    <a:pt x="14097" y="121426"/>
                    <a:pt x="12973" y="127898"/>
                  </a:cubicBezTo>
                  <a:cubicBezTo>
                    <a:pt x="11904" y="134371"/>
                    <a:pt x="15488" y="133676"/>
                    <a:pt x="18430" y="136297"/>
                  </a:cubicBezTo>
                  <a:cubicBezTo>
                    <a:pt x="21372" y="138971"/>
                    <a:pt x="19820" y="144427"/>
                    <a:pt x="18002" y="146514"/>
                  </a:cubicBezTo>
                  <a:cubicBezTo>
                    <a:pt x="16183" y="148600"/>
                    <a:pt x="11155" y="149295"/>
                    <a:pt x="7571" y="147744"/>
                  </a:cubicBezTo>
                  <a:cubicBezTo>
                    <a:pt x="3987" y="146139"/>
                    <a:pt x="82" y="147904"/>
                    <a:pt x="1152" y="151916"/>
                  </a:cubicBezTo>
                  <a:cubicBezTo>
                    <a:pt x="2222" y="155928"/>
                    <a:pt x="6768" y="158014"/>
                    <a:pt x="6127" y="165289"/>
                  </a:cubicBezTo>
                  <a:cubicBezTo>
                    <a:pt x="5485" y="172564"/>
                    <a:pt x="7731" y="173794"/>
                    <a:pt x="11155" y="180106"/>
                  </a:cubicBezTo>
                  <a:cubicBezTo>
                    <a:pt x="14632" y="186418"/>
                    <a:pt x="19232" y="185295"/>
                    <a:pt x="19927" y="181550"/>
                  </a:cubicBezTo>
                  <a:cubicBezTo>
                    <a:pt x="20623" y="177806"/>
                    <a:pt x="23244" y="173420"/>
                    <a:pt x="25972" y="169675"/>
                  </a:cubicBezTo>
                  <a:cubicBezTo>
                    <a:pt x="28700" y="165931"/>
                    <a:pt x="33835" y="155875"/>
                    <a:pt x="36831" y="151167"/>
                  </a:cubicBezTo>
                  <a:cubicBezTo>
                    <a:pt x="39826" y="146514"/>
                    <a:pt x="34958" y="135922"/>
                    <a:pt x="40950" y="135280"/>
                  </a:cubicBezTo>
                  <a:cubicBezTo>
                    <a:pt x="46941" y="134638"/>
                    <a:pt x="45764" y="143037"/>
                    <a:pt x="49776" y="148600"/>
                  </a:cubicBezTo>
                  <a:cubicBezTo>
                    <a:pt x="53788" y="154163"/>
                    <a:pt x="56302" y="157640"/>
                    <a:pt x="53627" y="166252"/>
                  </a:cubicBezTo>
                  <a:cubicBezTo>
                    <a:pt x="50952" y="174864"/>
                    <a:pt x="42501" y="172778"/>
                    <a:pt x="35386" y="180855"/>
                  </a:cubicBezTo>
                  <a:cubicBezTo>
                    <a:pt x="28272" y="188932"/>
                    <a:pt x="23511" y="198668"/>
                    <a:pt x="19874" y="206371"/>
                  </a:cubicBezTo>
                  <a:cubicBezTo>
                    <a:pt x="16236" y="214020"/>
                    <a:pt x="19499" y="218246"/>
                    <a:pt x="15648" y="224772"/>
                  </a:cubicBezTo>
                  <a:cubicBezTo>
                    <a:pt x="11797" y="231298"/>
                    <a:pt x="12973" y="234561"/>
                    <a:pt x="10459" y="243012"/>
                  </a:cubicBezTo>
                  <a:cubicBezTo>
                    <a:pt x="7945" y="251464"/>
                    <a:pt x="724" y="253015"/>
                    <a:pt x="82" y="258525"/>
                  </a:cubicBezTo>
                  <a:cubicBezTo>
                    <a:pt x="-560" y="264088"/>
                    <a:pt x="2703" y="266763"/>
                    <a:pt x="5217" y="269384"/>
                  </a:cubicBezTo>
                  <a:cubicBezTo>
                    <a:pt x="7731" y="272005"/>
                    <a:pt x="11422" y="269972"/>
                    <a:pt x="14150" y="272272"/>
                  </a:cubicBezTo>
                  <a:cubicBezTo>
                    <a:pt x="16825" y="274572"/>
                    <a:pt x="16771" y="277835"/>
                    <a:pt x="15648" y="282061"/>
                  </a:cubicBezTo>
                  <a:cubicBezTo>
                    <a:pt x="14525" y="286287"/>
                    <a:pt x="17681" y="287090"/>
                    <a:pt x="18644" y="289229"/>
                  </a:cubicBezTo>
                  <a:cubicBezTo>
                    <a:pt x="19660" y="291369"/>
                    <a:pt x="21051" y="292011"/>
                    <a:pt x="21532" y="293990"/>
                  </a:cubicBezTo>
                  <a:cubicBezTo>
                    <a:pt x="22013" y="295969"/>
                    <a:pt x="23511" y="298323"/>
                    <a:pt x="25704" y="297841"/>
                  </a:cubicBezTo>
                  <a:cubicBezTo>
                    <a:pt x="27898" y="297360"/>
                    <a:pt x="27363" y="295113"/>
                    <a:pt x="25758" y="292706"/>
                  </a:cubicBezTo>
                  <a:cubicBezTo>
                    <a:pt x="24153" y="290299"/>
                    <a:pt x="26400" y="288480"/>
                    <a:pt x="23565" y="284789"/>
                  </a:cubicBezTo>
                  <a:cubicBezTo>
                    <a:pt x="20730" y="281098"/>
                    <a:pt x="22441" y="279226"/>
                    <a:pt x="24688" y="277782"/>
                  </a:cubicBezTo>
                  <a:cubicBezTo>
                    <a:pt x="26881" y="276338"/>
                    <a:pt x="28860" y="274786"/>
                    <a:pt x="33568" y="273717"/>
                  </a:cubicBezTo>
                  <a:cubicBezTo>
                    <a:pt x="38275" y="272593"/>
                    <a:pt x="38114" y="276926"/>
                    <a:pt x="41110" y="279761"/>
                  </a:cubicBezTo>
                  <a:cubicBezTo>
                    <a:pt x="44106" y="282596"/>
                    <a:pt x="47529" y="280029"/>
                    <a:pt x="50311" y="283934"/>
                  </a:cubicBezTo>
                  <a:cubicBezTo>
                    <a:pt x="53092" y="287838"/>
                    <a:pt x="56088" y="287250"/>
                    <a:pt x="55499" y="291850"/>
                  </a:cubicBezTo>
                  <a:cubicBezTo>
                    <a:pt x="54911" y="296451"/>
                    <a:pt x="49936" y="297092"/>
                    <a:pt x="49134" y="300516"/>
                  </a:cubicBezTo>
                  <a:cubicBezTo>
                    <a:pt x="48331" y="303993"/>
                    <a:pt x="52450" y="305170"/>
                    <a:pt x="54536" y="302602"/>
                  </a:cubicBezTo>
                  <a:cubicBezTo>
                    <a:pt x="56623" y="300034"/>
                    <a:pt x="60100" y="299821"/>
                    <a:pt x="59351" y="303618"/>
                  </a:cubicBezTo>
                  <a:cubicBezTo>
                    <a:pt x="58602" y="307416"/>
                    <a:pt x="55767" y="307309"/>
                    <a:pt x="51327" y="310679"/>
                  </a:cubicBezTo>
                  <a:cubicBezTo>
                    <a:pt x="46941" y="314049"/>
                    <a:pt x="50685" y="318115"/>
                    <a:pt x="55499" y="320094"/>
                  </a:cubicBezTo>
                  <a:cubicBezTo>
                    <a:pt x="60313" y="322073"/>
                    <a:pt x="63149" y="325122"/>
                    <a:pt x="65770" y="330578"/>
                  </a:cubicBezTo>
                  <a:cubicBezTo>
                    <a:pt x="68444" y="336034"/>
                    <a:pt x="74756" y="336141"/>
                    <a:pt x="79731" y="333895"/>
                  </a:cubicBezTo>
                  <a:cubicBezTo>
                    <a:pt x="84706" y="331648"/>
                    <a:pt x="89359" y="333467"/>
                    <a:pt x="92034" y="338227"/>
                  </a:cubicBezTo>
                  <a:cubicBezTo>
                    <a:pt x="94709" y="342988"/>
                    <a:pt x="92890" y="348070"/>
                    <a:pt x="97437" y="351761"/>
                  </a:cubicBezTo>
                  <a:cubicBezTo>
                    <a:pt x="101983" y="355452"/>
                    <a:pt x="105728" y="352189"/>
                    <a:pt x="109472" y="356094"/>
                  </a:cubicBezTo>
                  <a:cubicBezTo>
                    <a:pt x="113217" y="359999"/>
                    <a:pt x="111933" y="370108"/>
                    <a:pt x="110275" y="374388"/>
                  </a:cubicBezTo>
                  <a:cubicBezTo>
                    <a:pt x="108616" y="378614"/>
                    <a:pt x="105728" y="377972"/>
                    <a:pt x="105407" y="382251"/>
                  </a:cubicBezTo>
                  <a:cubicBezTo>
                    <a:pt x="105032" y="386477"/>
                    <a:pt x="103856" y="390596"/>
                    <a:pt x="109312" y="398138"/>
                  </a:cubicBezTo>
                  <a:cubicBezTo>
                    <a:pt x="114768" y="405734"/>
                    <a:pt x="120545" y="402257"/>
                    <a:pt x="124183" y="400813"/>
                  </a:cubicBezTo>
                  <a:cubicBezTo>
                    <a:pt x="127820" y="399368"/>
                    <a:pt x="128301" y="396212"/>
                    <a:pt x="129050" y="392949"/>
                  </a:cubicBezTo>
                  <a:cubicBezTo>
                    <a:pt x="129799" y="389686"/>
                    <a:pt x="133437" y="389633"/>
                    <a:pt x="133651" y="394126"/>
                  </a:cubicBezTo>
                  <a:cubicBezTo>
                    <a:pt x="133864" y="398566"/>
                    <a:pt x="136700" y="399422"/>
                    <a:pt x="135362" y="403434"/>
                  </a:cubicBezTo>
                  <a:cubicBezTo>
                    <a:pt x="134025" y="407446"/>
                    <a:pt x="131029" y="406429"/>
                    <a:pt x="128194" y="412153"/>
                  </a:cubicBezTo>
                  <a:cubicBezTo>
                    <a:pt x="125306" y="417930"/>
                    <a:pt x="129050" y="426810"/>
                    <a:pt x="126108" y="429431"/>
                  </a:cubicBezTo>
                  <a:cubicBezTo>
                    <a:pt x="123113" y="431998"/>
                    <a:pt x="119475" y="428949"/>
                    <a:pt x="116533" y="434619"/>
                  </a:cubicBezTo>
                  <a:cubicBezTo>
                    <a:pt x="113538" y="440289"/>
                    <a:pt x="116319" y="444836"/>
                    <a:pt x="116266" y="449437"/>
                  </a:cubicBezTo>
                  <a:cubicBezTo>
                    <a:pt x="116159" y="454037"/>
                    <a:pt x="114554" y="461579"/>
                    <a:pt x="119582" y="466126"/>
                  </a:cubicBezTo>
                  <a:cubicBezTo>
                    <a:pt x="124610" y="470673"/>
                    <a:pt x="121027" y="476022"/>
                    <a:pt x="117175" y="478054"/>
                  </a:cubicBezTo>
                  <a:cubicBezTo>
                    <a:pt x="113324" y="480141"/>
                    <a:pt x="110703" y="485704"/>
                    <a:pt x="115677" y="489395"/>
                  </a:cubicBezTo>
                  <a:cubicBezTo>
                    <a:pt x="120652" y="493032"/>
                    <a:pt x="118459" y="498435"/>
                    <a:pt x="121722" y="499665"/>
                  </a:cubicBezTo>
                  <a:cubicBezTo>
                    <a:pt x="124985" y="500895"/>
                    <a:pt x="126108" y="497579"/>
                    <a:pt x="131778" y="499291"/>
                  </a:cubicBezTo>
                  <a:cubicBezTo>
                    <a:pt x="137448" y="501002"/>
                    <a:pt x="135255" y="507528"/>
                    <a:pt x="132367" y="509454"/>
                  </a:cubicBezTo>
                  <a:cubicBezTo>
                    <a:pt x="129478" y="511380"/>
                    <a:pt x="128890" y="513947"/>
                    <a:pt x="127285" y="517585"/>
                  </a:cubicBezTo>
                  <a:cubicBezTo>
                    <a:pt x="125680" y="521222"/>
                    <a:pt x="120278" y="524004"/>
                    <a:pt x="123166" y="528604"/>
                  </a:cubicBezTo>
                  <a:cubicBezTo>
                    <a:pt x="126055" y="533204"/>
                    <a:pt x="134078" y="529353"/>
                    <a:pt x="134934" y="525448"/>
                  </a:cubicBezTo>
                  <a:cubicBezTo>
                    <a:pt x="135790" y="521490"/>
                    <a:pt x="138090" y="519618"/>
                    <a:pt x="141621" y="516354"/>
                  </a:cubicBezTo>
                  <a:cubicBezTo>
                    <a:pt x="145151" y="513092"/>
                    <a:pt x="143546" y="508759"/>
                    <a:pt x="146916" y="504907"/>
                  </a:cubicBezTo>
                  <a:cubicBezTo>
                    <a:pt x="150286" y="501002"/>
                    <a:pt x="155475" y="501484"/>
                    <a:pt x="157187" y="504372"/>
                  </a:cubicBezTo>
                  <a:cubicBezTo>
                    <a:pt x="158899" y="507261"/>
                    <a:pt x="155368" y="510524"/>
                    <a:pt x="152800" y="513466"/>
                  </a:cubicBezTo>
                  <a:cubicBezTo>
                    <a:pt x="150233" y="516462"/>
                    <a:pt x="144830" y="516943"/>
                    <a:pt x="143974" y="520099"/>
                  </a:cubicBezTo>
                  <a:cubicBezTo>
                    <a:pt x="143119" y="523255"/>
                    <a:pt x="145044" y="527106"/>
                    <a:pt x="148682" y="526518"/>
                  </a:cubicBezTo>
                  <a:cubicBezTo>
                    <a:pt x="152319" y="525930"/>
                    <a:pt x="153817" y="528551"/>
                    <a:pt x="155529" y="531172"/>
                  </a:cubicBezTo>
                  <a:cubicBezTo>
                    <a:pt x="157240" y="533793"/>
                    <a:pt x="155047" y="537858"/>
                    <a:pt x="153817" y="539784"/>
                  </a:cubicBezTo>
                  <a:cubicBezTo>
                    <a:pt x="152640" y="541710"/>
                    <a:pt x="148735" y="544598"/>
                    <a:pt x="151142" y="547647"/>
                  </a:cubicBezTo>
                  <a:cubicBezTo>
                    <a:pt x="153496" y="550643"/>
                    <a:pt x="156438" y="548717"/>
                    <a:pt x="157668" y="545722"/>
                  </a:cubicBezTo>
                  <a:cubicBezTo>
                    <a:pt x="158899" y="542726"/>
                    <a:pt x="162055" y="543689"/>
                    <a:pt x="163659" y="540907"/>
                  </a:cubicBezTo>
                  <a:cubicBezTo>
                    <a:pt x="165264" y="538126"/>
                    <a:pt x="170078" y="538126"/>
                    <a:pt x="173876" y="539998"/>
                  </a:cubicBezTo>
                  <a:cubicBezTo>
                    <a:pt x="177674" y="541870"/>
                    <a:pt x="181793" y="541603"/>
                    <a:pt x="184254" y="543956"/>
                  </a:cubicBezTo>
                  <a:cubicBezTo>
                    <a:pt x="186714" y="546310"/>
                    <a:pt x="181900" y="548717"/>
                    <a:pt x="183023" y="551338"/>
                  </a:cubicBezTo>
                  <a:cubicBezTo>
                    <a:pt x="184200" y="554013"/>
                    <a:pt x="188319" y="552943"/>
                    <a:pt x="192652" y="551392"/>
                  </a:cubicBezTo>
                  <a:cubicBezTo>
                    <a:pt x="196985" y="549894"/>
                    <a:pt x="197626" y="546096"/>
                    <a:pt x="198322" y="542191"/>
                  </a:cubicBezTo>
                  <a:cubicBezTo>
                    <a:pt x="199017" y="538286"/>
                    <a:pt x="196664" y="536093"/>
                    <a:pt x="198696" y="533044"/>
                  </a:cubicBezTo>
                  <a:cubicBezTo>
                    <a:pt x="200729" y="530048"/>
                    <a:pt x="196182" y="523790"/>
                    <a:pt x="194524" y="521329"/>
                  </a:cubicBezTo>
                  <a:cubicBezTo>
                    <a:pt x="192866" y="518869"/>
                    <a:pt x="188640" y="519190"/>
                    <a:pt x="187944" y="516836"/>
                  </a:cubicBezTo>
                  <a:cubicBezTo>
                    <a:pt x="187249" y="514429"/>
                    <a:pt x="190031" y="512931"/>
                    <a:pt x="190566" y="511915"/>
                  </a:cubicBezTo>
                  <a:cubicBezTo>
                    <a:pt x="191100" y="510898"/>
                    <a:pt x="191154" y="509775"/>
                    <a:pt x="189603" y="508491"/>
                  </a:cubicBezTo>
                  <a:cubicBezTo>
                    <a:pt x="188052" y="507207"/>
                    <a:pt x="185698" y="503035"/>
                    <a:pt x="189389" y="501805"/>
                  </a:cubicBezTo>
                  <a:cubicBezTo>
                    <a:pt x="193080" y="500575"/>
                    <a:pt x="195647" y="502821"/>
                    <a:pt x="201210" y="505228"/>
                  </a:cubicBezTo>
                  <a:cubicBezTo>
                    <a:pt x="206774" y="507635"/>
                    <a:pt x="210999" y="501644"/>
                    <a:pt x="215172" y="503410"/>
                  </a:cubicBezTo>
                  <a:cubicBezTo>
                    <a:pt x="219344" y="505228"/>
                    <a:pt x="224105" y="506780"/>
                    <a:pt x="228117" y="502179"/>
                  </a:cubicBezTo>
                  <a:cubicBezTo>
                    <a:pt x="232129" y="497579"/>
                    <a:pt x="233894" y="489823"/>
                    <a:pt x="232022" y="482334"/>
                  </a:cubicBezTo>
                  <a:cubicBezTo>
                    <a:pt x="230149" y="474845"/>
                    <a:pt x="230738" y="471957"/>
                    <a:pt x="232022" y="463184"/>
                  </a:cubicBezTo>
                  <a:cubicBezTo>
                    <a:pt x="233305" y="454411"/>
                    <a:pt x="232449" y="446922"/>
                    <a:pt x="234054" y="441199"/>
                  </a:cubicBezTo>
                  <a:cubicBezTo>
                    <a:pt x="235659" y="435422"/>
                    <a:pt x="242773" y="436545"/>
                    <a:pt x="243308" y="428040"/>
                  </a:cubicBezTo>
                  <a:cubicBezTo>
                    <a:pt x="243897" y="419535"/>
                    <a:pt x="241222" y="419535"/>
                    <a:pt x="238280" y="413009"/>
                  </a:cubicBezTo>
                  <a:cubicBezTo>
                    <a:pt x="235338" y="406483"/>
                    <a:pt x="234536" y="396587"/>
                    <a:pt x="237050" y="391559"/>
                  </a:cubicBezTo>
                  <a:cubicBezTo>
                    <a:pt x="239564" y="386530"/>
                    <a:pt x="241276" y="383802"/>
                    <a:pt x="241490" y="378346"/>
                  </a:cubicBezTo>
                  <a:cubicBezTo>
                    <a:pt x="241704" y="372890"/>
                    <a:pt x="241650" y="370697"/>
                    <a:pt x="244111" y="369787"/>
                  </a:cubicBezTo>
                  <a:cubicBezTo>
                    <a:pt x="244325" y="369734"/>
                    <a:pt x="244485" y="369734"/>
                    <a:pt x="244646" y="369787"/>
                  </a:cubicBezTo>
                  <a:cubicBezTo>
                    <a:pt x="246464" y="370483"/>
                    <a:pt x="246357" y="373211"/>
                    <a:pt x="246464" y="374013"/>
                  </a:cubicBezTo>
                  <a:cubicBezTo>
                    <a:pt x="246839" y="376848"/>
                    <a:pt x="246785" y="380593"/>
                    <a:pt x="246304" y="383749"/>
                  </a:cubicBezTo>
                  <a:cubicBezTo>
                    <a:pt x="245448" y="390007"/>
                    <a:pt x="245822" y="395998"/>
                    <a:pt x="245501" y="403327"/>
                  </a:cubicBezTo>
                  <a:cubicBezTo>
                    <a:pt x="245181" y="410602"/>
                    <a:pt x="250155" y="418946"/>
                    <a:pt x="252348" y="425151"/>
                  </a:cubicBezTo>
                  <a:cubicBezTo>
                    <a:pt x="254542" y="431356"/>
                    <a:pt x="262030" y="434405"/>
                    <a:pt x="264972" y="437936"/>
                  </a:cubicBezTo>
                  <a:cubicBezTo>
                    <a:pt x="267914" y="441466"/>
                    <a:pt x="265882" y="445799"/>
                    <a:pt x="265186" y="447832"/>
                  </a:cubicBezTo>
                  <a:cubicBezTo>
                    <a:pt x="264491" y="449864"/>
                    <a:pt x="264972" y="453876"/>
                    <a:pt x="270001" y="454518"/>
                  </a:cubicBezTo>
                  <a:cubicBezTo>
                    <a:pt x="274975" y="455214"/>
                    <a:pt x="277275" y="449329"/>
                    <a:pt x="274708" y="446067"/>
                  </a:cubicBezTo>
                  <a:cubicBezTo>
                    <a:pt x="272140" y="442804"/>
                    <a:pt x="271659" y="437989"/>
                    <a:pt x="274120" y="435208"/>
                  </a:cubicBezTo>
                  <a:cubicBezTo>
                    <a:pt x="276634" y="432426"/>
                    <a:pt x="278078" y="426703"/>
                    <a:pt x="281769" y="426007"/>
                  </a:cubicBezTo>
                  <a:cubicBezTo>
                    <a:pt x="285406" y="425312"/>
                    <a:pt x="290809" y="422263"/>
                    <a:pt x="295623" y="427612"/>
                  </a:cubicBezTo>
                  <a:cubicBezTo>
                    <a:pt x="300437" y="432961"/>
                    <a:pt x="307338" y="433763"/>
                    <a:pt x="309050" y="440182"/>
                  </a:cubicBezTo>
                  <a:cubicBezTo>
                    <a:pt x="310761" y="446602"/>
                    <a:pt x="314024" y="451523"/>
                    <a:pt x="317608" y="456658"/>
                  </a:cubicBezTo>
                  <a:cubicBezTo>
                    <a:pt x="321139" y="461847"/>
                    <a:pt x="320764" y="465110"/>
                    <a:pt x="316431" y="468640"/>
                  </a:cubicBezTo>
                  <a:cubicBezTo>
                    <a:pt x="312099" y="472171"/>
                    <a:pt x="311617" y="476289"/>
                    <a:pt x="306642" y="477734"/>
                  </a:cubicBezTo>
                  <a:cubicBezTo>
                    <a:pt x="301668" y="479178"/>
                    <a:pt x="295409" y="475327"/>
                    <a:pt x="292360" y="477948"/>
                  </a:cubicBezTo>
                  <a:cubicBezTo>
                    <a:pt x="289311" y="480515"/>
                    <a:pt x="292735" y="483778"/>
                    <a:pt x="290434" y="486185"/>
                  </a:cubicBezTo>
                  <a:cubicBezTo>
                    <a:pt x="288134" y="488592"/>
                    <a:pt x="287867" y="490785"/>
                    <a:pt x="286957" y="497793"/>
                  </a:cubicBezTo>
                  <a:cubicBezTo>
                    <a:pt x="286102" y="504800"/>
                    <a:pt x="287653" y="506138"/>
                    <a:pt x="290220" y="509882"/>
                  </a:cubicBezTo>
                  <a:cubicBezTo>
                    <a:pt x="292788" y="513627"/>
                    <a:pt x="292146" y="520420"/>
                    <a:pt x="288027" y="524057"/>
                  </a:cubicBezTo>
                  <a:cubicBezTo>
                    <a:pt x="283908" y="527695"/>
                    <a:pt x="284711" y="532776"/>
                    <a:pt x="285513" y="535344"/>
                  </a:cubicBezTo>
                  <a:cubicBezTo>
                    <a:pt x="286316" y="537912"/>
                    <a:pt x="287546" y="542298"/>
                    <a:pt x="284818" y="544063"/>
                  </a:cubicBezTo>
                  <a:cubicBezTo>
                    <a:pt x="282143" y="545828"/>
                    <a:pt x="281127" y="542726"/>
                    <a:pt x="278131" y="545401"/>
                  </a:cubicBezTo>
                  <a:cubicBezTo>
                    <a:pt x="275136" y="548075"/>
                    <a:pt x="277757" y="551231"/>
                    <a:pt x="277489" y="556313"/>
                  </a:cubicBezTo>
                  <a:cubicBezTo>
                    <a:pt x="277275" y="561395"/>
                    <a:pt x="281341" y="561395"/>
                    <a:pt x="283320" y="559415"/>
                  </a:cubicBezTo>
                  <a:cubicBezTo>
                    <a:pt x="285353" y="557436"/>
                    <a:pt x="287332" y="558559"/>
                    <a:pt x="288188" y="561288"/>
                  </a:cubicBezTo>
                  <a:cubicBezTo>
                    <a:pt x="288990" y="564016"/>
                    <a:pt x="287760" y="572895"/>
                    <a:pt x="286155" y="579207"/>
                  </a:cubicBezTo>
                  <a:cubicBezTo>
                    <a:pt x="284550" y="585519"/>
                    <a:pt x="283855" y="592420"/>
                    <a:pt x="290488" y="596913"/>
                  </a:cubicBezTo>
                  <a:cubicBezTo>
                    <a:pt x="297121" y="601353"/>
                    <a:pt x="296533" y="608414"/>
                    <a:pt x="296693" y="616598"/>
                  </a:cubicBezTo>
                  <a:cubicBezTo>
                    <a:pt x="296853" y="624782"/>
                    <a:pt x="291665" y="625638"/>
                    <a:pt x="286209" y="629703"/>
                  </a:cubicBezTo>
                  <a:cubicBezTo>
                    <a:pt x="280752" y="633715"/>
                    <a:pt x="282892" y="639653"/>
                    <a:pt x="282090" y="644467"/>
                  </a:cubicBezTo>
                  <a:cubicBezTo>
                    <a:pt x="281287" y="649281"/>
                    <a:pt x="282036" y="654470"/>
                    <a:pt x="285353" y="655914"/>
                  </a:cubicBezTo>
                  <a:cubicBezTo>
                    <a:pt x="288669" y="657358"/>
                    <a:pt x="289739" y="660782"/>
                    <a:pt x="291130" y="665061"/>
                  </a:cubicBezTo>
                  <a:cubicBezTo>
                    <a:pt x="292521" y="669287"/>
                    <a:pt x="291290" y="677846"/>
                    <a:pt x="294072" y="683837"/>
                  </a:cubicBezTo>
                  <a:cubicBezTo>
                    <a:pt x="296853" y="689828"/>
                    <a:pt x="304717" y="688170"/>
                    <a:pt x="306642" y="691112"/>
                  </a:cubicBezTo>
                  <a:cubicBezTo>
                    <a:pt x="308568" y="694054"/>
                    <a:pt x="303379" y="699028"/>
                    <a:pt x="308568" y="701542"/>
                  </a:cubicBezTo>
                  <a:cubicBezTo>
                    <a:pt x="313757" y="704057"/>
                    <a:pt x="312152" y="706945"/>
                    <a:pt x="315201" y="709085"/>
                  </a:cubicBezTo>
                  <a:cubicBezTo>
                    <a:pt x="318197" y="711225"/>
                    <a:pt x="316485" y="714487"/>
                    <a:pt x="313596" y="714167"/>
                  </a:cubicBezTo>
                  <a:cubicBezTo>
                    <a:pt x="310708" y="713899"/>
                    <a:pt x="306321" y="708496"/>
                    <a:pt x="303914" y="711706"/>
                  </a:cubicBezTo>
                  <a:cubicBezTo>
                    <a:pt x="301454" y="714969"/>
                    <a:pt x="301400" y="717804"/>
                    <a:pt x="303647" y="724597"/>
                  </a:cubicBezTo>
                  <a:cubicBezTo>
                    <a:pt x="305894" y="731337"/>
                    <a:pt x="310333" y="732140"/>
                    <a:pt x="313596" y="729840"/>
                  </a:cubicBezTo>
                  <a:cubicBezTo>
                    <a:pt x="316859" y="727539"/>
                    <a:pt x="315522" y="720693"/>
                    <a:pt x="318785" y="720693"/>
                  </a:cubicBezTo>
                  <a:cubicBezTo>
                    <a:pt x="322048" y="720693"/>
                    <a:pt x="321139" y="723207"/>
                    <a:pt x="323385" y="726898"/>
                  </a:cubicBezTo>
                  <a:cubicBezTo>
                    <a:pt x="325632" y="730589"/>
                    <a:pt x="328574" y="729358"/>
                    <a:pt x="332211" y="732568"/>
                  </a:cubicBezTo>
                  <a:cubicBezTo>
                    <a:pt x="335902" y="735777"/>
                    <a:pt x="332425" y="736740"/>
                    <a:pt x="329269" y="742838"/>
                  </a:cubicBezTo>
                  <a:cubicBezTo>
                    <a:pt x="326113" y="748936"/>
                    <a:pt x="330553" y="752787"/>
                    <a:pt x="327558" y="754553"/>
                  </a:cubicBezTo>
                  <a:cubicBezTo>
                    <a:pt x="324562" y="756371"/>
                    <a:pt x="323760" y="761025"/>
                    <a:pt x="327344" y="762737"/>
                  </a:cubicBezTo>
                  <a:cubicBezTo>
                    <a:pt x="330928" y="764449"/>
                    <a:pt x="332800" y="762469"/>
                    <a:pt x="337828" y="763325"/>
                  </a:cubicBezTo>
                  <a:cubicBezTo>
                    <a:pt x="342856" y="764181"/>
                    <a:pt x="340342" y="770600"/>
                    <a:pt x="335902" y="769637"/>
                  </a:cubicBezTo>
                  <a:cubicBezTo>
                    <a:pt x="331463" y="768728"/>
                    <a:pt x="328039" y="772419"/>
                    <a:pt x="331997" y="775093"/>
                  </a:cubicBezTo>
                  <a:cubicBezTo>
                    <a:pt x="335956" y="777768"/>
                    <a:pt x="337828" y="774880"/>
                    <a:pt x="344942" y="777447"/>
                  </a:cubicBezTo>
                  <a:cubicBezTo>
                    <a:pt x="352057" y="780015"/>
                    <a:pt x="353287" y="786273"/>
                    <a:pt x="350238" y="795099"/>
                  </a:cubicBezTo>
                  <a:cubicBezTo>
                    <a:pt x="347189" y="803925"/>
                    <a:pt x="334298" y="810933"/>
                    <a:pt x="330125" y="812752"/>
                  </a:cubicBezTo>
                  <a:cubicBezTo>
                    <a:pt x="325899" y="814570"/>
                    <a:pt x="324776" y="818208"/>
                    <a:pt x="326381" y="820133"/>
                  </a:cubicBezTo>
                  <a:cubicBezTo>
                    <a:pt x="327986" y="822059"/>
                    <a:pt x="329430" y="823878"/>
                    <a:pt x="327344" y="826766"/>
                  </a:cubicBezTo>
                  <a:cubicBezTo>
                    <a:pt x="325257" y="829655"/>
                    <a:pt x="329644" y="831955"/>
                    <a:pt x="327076" y="833934"/>
                  </a:cubicBezTo>
                  <a:cubicBezTo>
                    <a:pt x="324509" y="835967"/>
                    <a:pt x="327665" y="839765"/>
                    <a:pt x="322208" y="840086"/>
                  </a:cubicBezTo>
                  <a:cubicBezTo>
                    <a:pt x="316752" y="840353"/>
                    <a:pt x="314452" y="836555"/>
                    <a:pt x="309370" y="837090"/>
                  </a:cubicBezTo>
                  <a:cubicBezTo>
                    <a:pt x="304289" y="837679"/>
                    <a:pt x="302203" y="840353"/>
                    <a:pt x="300758" y="846986"/>
                  </a:cubicBezTo>
                  <a:cubicBezTo>
                    <a:pt x="299314" y="853619"/>
                    <a:pt x="299688" y="857631"/>
                    <a:pt x="301347" y="862713"/>
                  </a:cubicBezTo>
                  <a:cubicBezTo>
                    <a:pt x="302951" y="867794"/>
                    <a:pt x="307391" y="869827"/>
                    <a:pt x="309157" y="871592"/>
                  </a:cubicBezTo>
                  <a:cubicBezTo>
                    <a:pt x="310922" y="873358"/>
                    <a:pt x="310333" y="876567"/>
                    <a:pt x="313436" y="876514"/>
                  </a:cubicBezTo>
                  <a:cubicBezTo>
                    <a:pt x="316538" y="876460"/>
                    <a:pt x="316913" y="880097"/>
                    <a:pt x="320604" y="880526"/>
                  </a:cubicBezTo>
                  <a:cubicBezTo>
                    <a:pt x="324348" y="880953"/>
                    <a:pt x="323706" y="878493"/>
                    <a:pt x="328146" y="878439"/>
                  </a:cubicBezTo>
                  <a:cubicBezTo>
                    <a:pt x="332586" y="878386"/>
                    <a:pt x="335528" y="880472"/>
                    <a:pt x="343338" y="881167"/>
                  </a:cubicBezTo>
                  <a:cubicBezTo>
                    <a:pt x="351094" y="881863"/>
                    <a:pt x="348419" y="879777"/>
                    <a:pt x="353394" y="880311"/>
                  </a:cubicBezTo>
                  <a:cubicBezTo>
                    <a:pt x="358369" y="880793"/>
                    <a:pt x="363611" y="884002"/>
                    <a:pt x="369816" y="884056"/>
                  </a:cubicBezTo>
                  <a:cubicBezTo>
                    <a:pt x="376021" y="884109"/>
                    <a:pt x="378107" y="882398"/>
                    <a:pt x="384847" y="877637"/>
                  </a:cubicBezTo>
                  <a:cubicBezTo>
                    <a:pt x="391587" y="872876"/>
                    <a:pt x="392336" y="875551"/>
                    <a:pt x="397846" y="874748"/>
                  </a:cubicBezTo>
                  <a:cubicBezTo>
                    <a:pt x="403409" y="873946"/>
                    <a:pt x="402660" y="870362"/>
                    <a:pt x="407314" y="870095"/>
                  </a:cubicBezTo>
                  <a:cubicBezTo>
                    <a:pt x="411967" y="869827"/>
                    <a:pt x="410256" y="873037"/>
                    <a:pt x="417103" y="871967"/>
                  </a:cubicBezTo>
                  <a:cubicBezTo>
                    <a:pt x="423949" y="870897"/>
                    <a:pt x="422398" y="863141"/>
                    <a:pt x="428175" y="865441"/>
                  </a:cubicBezTo>
                  <a:cubicBezTo>
                    <a:pt x="433952" y="867741"/>
                    <a:pt x="447486" y="878653"/>
                    <a:pt x="453851" y="878439"/>
                  </a:cubicBezTo>
                  <a:cubicBezTo>
                    <a:pt x="460163" y="878225"/>
                    <a:pt x="460912" y="871432"/>
                    <a:pt x="463854" y="867741"/>
                  </a:cubicBezTo>
                  <a:cubicBezTo>
                    <a:pt x="466850" y="864050"/>
                    <a:pt x="469792" y="866136"/>
                    <a:pt x="473162" y="868650"/>
                  </a:cubicBezTo>
                  <a:cubicBezTo>
                    <a:pt x="476532" y="871164"/>
                    <a:pt x="477869" y="867046"/>
                    <a:pt x="480918" y="869988"/>
                  </a:cubicBezTo>
                  <a:cubicBezTo>
                    <a:pt x="483967" y="872930"/>
                    <a:pt x="487284" y="870683"/>
                    <a:pt x="489851" y="873090"/>
                  </a:cubicBezTo>
                  <a:cubicBezTo>
                    <a:pt x="492419" y="875497"/>
                    <a:pt x="488995" y="879295"/>
                    <a:pt x="493061" y="880793"/>
                  </a:cubicBezTo>
                  <a:cubicBezTo>
                    <a:pt x="497126" y="882344"/>
                    <a:pt x="498891" y="879830"/>
                    <a:pt x="503438" y="874534"/>
                  </a:cubicBezTo>
                  <a:cubicBezTo>
                    <a:pt x="507931" y="869239"/>
                    <a:pt x="504026" y="864692"/>
                    <a:pt x="509483" y="863408"/>
                  </a:cubicBezTo>
                  <a:cubicBezTo>
                    <a:pt x="514939" y="862124"/>
                    <a:pt x="525744" y="859503"/>
                    <a:pt x="535961" y="857792"/>
                  </a:cubicBezTo>
                  <a:cubicBezTo>
                    <a:pt x="546178" y="856080"/>
                    <a:pt x="547301" y="850731"/>
                    <a:pt x="551634" y="847735"/>
                  </a:cubicBezTo>
                  <a:cubicBezTo>
                    <a:pt x="555967" y="844740"/>
                    <a:pt x="558374" y="848323"/>
                    <a:pt x="562707" y="846451"/>
                  </a:cubicBezTo>
                  <a:cubicBezTo>
                    <a:pt x="567040" y="844579"/>
                    <a:pt x="569340" y="837090"/>
                    <a:pt x="575063" y="840674"/>
                  </a:cubicBezTo>
                  <a:cubicBezTo>
                    <a:pt x="580840" y="844258"/>
                    <a:pt x="578059" y="850142"/>
                    <a:pt x="580947" y="849286"/>
                  </a:cubicBezTo>
                  <a:cubicBezTo>
                    <a:pt x="583836" y="848431"/>
                    <a:pt x="594320" y="847842"/>
                    <a:pt x="598493" y="845381"/>
                  </a:cubicBezTo>
                  <a:cubicBezTo>
                    <a:pt x="602665" y="842921"/>
                    <a:pt x="602237" y="838909"/>
                    <a:pt x="611598" y="831153"/>
                  </a:cubicBezTo>
                  <a:cubicBezTo>
                    <a:pt x="620959" y="823396"/>
                    <a:pt x="620210" y="822220"/>
                    <a:pt x="618231" y="816924"/>
                  </a:cubicBezTo>
                  <a:cubicBezTo>
                    <a:pt x="616198" y="811575"/>
                    <a:pt x="610314" y="795634"/>
                    <a:pt x="603574" y="780657"/>
                  </a:cubicBezTo>
                  <a:cubicBezTo>
                    <a:pt x="596834" y="765679"/>
                    <a:pt x="583996" y="732621"/>
                    <a:pt x="580840" y="725293"/>
                  </a:cubicBezTo>
                  <a:cubicBezTo>
                    <a:pt x="577684" y="717964"/>
                    <a:pt x="582980" y="718553"/>
                    <a:pt x="584317" y="716092"/>
                  </a:cubicBezTo>
                  <a:cubicBezTo>
                    <a:pt x="585601" y="713632"/>
                    <a:pt x="585334" y="702880"/>
                    <a:pt x="585334" y="698119"/>
                  </a:cubicBezTo>
                  <a:cubicBezTo>
                    <a:pt x="585334" y="693358"/>
                    <a:pt x="582445" y="693519"/>
                    <a:pt x="582606" y="686351"/>
                  </a:cubicBezTo>
                  <a:cubicBezTo>
                    <a:pt x="582766" y="679183"/>
                    <a:pt x="580145" y="679451"/>
                    <a:pt x="580145" y="671694"/>
                  </a:cubicBezTo>
                  <a:cubicBezTo>
                    <a:pt x="580145" y="663938"/>
                    <a:pt x="581429" y="643772"/>
                    <a:pt x="582017" y="640188"/>
                  </a:cubicBezTo>
                  <a:cubicBezTo>
                    <a:pt x="582606" y="636604"/>
                    <a:pt x="586029" y="627938"/>
                    <a:pt x="588650" y="622375"/>
                  </a:cubicBezTo>
                  <a:cubicBezTo>
                    <a:pt x="591218" y="616758"/>
                    <a:pt x="592395" y="614886"/>
                    <a:pt x="585762" y="611891"/>
                  </a:cubicBezTo>
                  <a:cubicBezTo>
                    <a:pt x="579129" y="608895"/>
                    <a:pt x="572977" y="599106"/>
                    <a:pt x="564632" y="594345"/>
                  </a:cubicBezTo>
                  <a:cubicBezTo>
                    <a:pt x="556288" y="589585"/>
                    <a:pt x="551955" y="589050"/>
                    <a:pt x="553720" y="584877"/>
                  </a:cubicBezTo>
                  <a:cubicBezTo>
                    <a:pt x="555432" y="580705"/>
                    <a:pt x="558160" y="572093"/>
                    <a:pt x="553720" y="569793"/>
                  </a:cubicBezTo>
                  <a:cubicBezTo>
                    <a:pt x="549280" y="567492"/>
                    <a:pt x="546659" y="571932"/>
                    <a:pt x="542487" y="566797"/>
                  </a:cubicBezTo>
                  <a:cubicBezTo>
                    <a:pt x="538315" y="561609"/>
                    <a:pt x="534410" y="548236"/>
                    <a:pt x="526226" y="529406"/>
                  </a:cubicBezTo>
                  <a:cubicBezTo>
                    <a:pt x="518041" y="510577"/>
                    <a:pt x="504508" y="474203"/>
                    <a:pt x="494131" y="455214"/>
                  </a:cubicBezTo>
                  <a:cubicBezTo>
                    <a:pt x="483753" y="436224"/>
                    <a:pt x="472252" y="415362"/>
                    <a:pt x="464764" y="404450"/>
                  </a:cubicBezTo>
                  <a:cubicBezTo>
                    <a:pt x="457275" y="393538"/>
                    <a:pt x="452942" y="381556"/>
                    <a:pt x="448502" y="375511"/>
                  </a:cubicBezTo>
                  <a:cubicBezTo>
                    <a:pt x="444062" y="369467"/>
                    <a:pt x="445025" y="366150"/>
                    <a:pt x="442725" y="360426"/>
                  </a:cubicBezTo>
                  <a:cubicBezTo>
                    <a:pt x="440425" y="354649"/>
                    <a:pt x="437697" y="349354"/>
                    <a:pt x="441709" y="348337"/>
                  </a:cubicBezTo>
                  <a:cubicBezTo>
                    <a:pt x="445721" y="347321"/>
                    <a:pt x="449037" y="347054"/>
                    <a:pt x="446469" y="340421"/>
                  </a:cubicBezTo>
                  <a:cubicBezTo>
                    <a:pt x="443902" y="333788"/>
                    <a:pt x="445774" y="323464"/>
                    <a:pt x="443474" y="321003"/>
                  </a:cubicBezTo>
                  <a:cubicBezTo>
                    <a:pt x="441174" y="318543"/>
                    <a:pt x="437590" y="322287"/>
                    <a:pt x="436574" y="318543"/>
                  </a:cubicBezTo>
                  <a:cubicBezTo>
                    <a:pt x="435557" y="314798"/>
                    <a:pt x="438018" y="302121"/>
                    <a:pt x="437001" y="298109"/>
                  </a:cubicBezTo>
                  <a:cubicBezTo>
                    <a:pt x="435985" y="294097"/>
                    <a:pt x="435985" y="287624"/>
                    <a:pt x="435985" y="280724"/>
                  </a:cubicBezTo>
                  <a:cubicBezTo>
                    <a:pt x="435985" y="273824"/>
                    <a:pt x="436841" y="270079"/>
                    <a:pt x="432829" y="266495"/>
                  </a:cubicBezTo>
                  <a:cubicBezTo>
                    <a:pt x="428817" y="262911"/>
                    <a:pt x="422773" y="262751"/>
                    <a:pt x="418440" y="261200"/>
                  </a:cubicBezTo>
                  <a:cubicBezTo>
                    <a:pt x="414107" y="259595"/>
                    <a:pt x="412395" y="257188"/>
                    <a:pt x="410791" y="248415"/>
                  </a:cubicBezTo>
                  <a:cubicBezTo>
                    <a:pt x="409186" y="239642"/>
                    <a:pt x="415391" y="242103"/>
                    <a:pt x="418547" y="239642"/>
                  </a:cubicBezTo>
                  <a:cubicBezTo>
                    <a:pt x="421703" y="237182"/>
                    <a:pt x="419242" y="234882"/>
                    <a:pt x="420152" y="229586"/>
                  </a:cubicBezTo>
                  <a:cubicBezTo>
                    <a:pt x="421007" y="224290"/>
                    <a:pt x="416140" y="217818"/>
                    <a:pt x="412395" y="208457"/>
                  </a:cubicBezTo>
                  <a:cubicBezTo>
                    <a:pt x="408651" y="199096"/>
                    <a:pt x="402232" y="184974"/>
                    <a:pt x="397364" y="175666"/>
                  </a:cubicBezTo>
                  <a:cubicBezTo>
                    <a:pt x="396776" y="174597"/>
                    <a:pt x="396348" y="173634"/>
                    <a:pt x="395973" y="172778"/>
                  </a:cubicBezTo>
                  <a:lnTo>
                    <a:pt x="383296" y="150204"/>
                  </a:lnTo>
                  <a:cubicBezTo>
                    <a:pt x="382493" y="150204"/>
                    <a:pt x="381263" y="150204"/>
                    <a:pt x="379498" y="1502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2" name="Frihandsfigur: Form 31">
              <a:extLst>
                <a:ext uri="{FF2B5EF4-FFF2-40B4-BE49-F238E27FC236}">
                  <a16:creationId xmlns:a16="http://schemas.microsoft.com/office/drawing/2014/main" id="{B4F38B72-E5A2-8DA6-F4E3-284B6362D3AB}"/>
                </a:ext>
              </a:extLst>
            </p:cNvPr>
            <p:cNvSpPr/>
            <p:nvPr/>
          </p:nvSpPr>
          <p:spPr>
            <a:xfrm>
              <a:off x="2714682" y="5418677"/>
              <a:ext cx="55052" cy="38753"/>
            </a:xfrm>
            <a:custGeom>
              <a:avLst/>
              <a:gdLst>
                <a:gd name="connsiteX0" fmla="*/ 49085 w 55052"/>
                <a:gd name="connsiteY0" fmla="*/ 1218 h 38753"/>
                <a:gd name="connsiteX1" fmla="*/ 36568 w 55052"/>
                <a:gd name="connsiteY1" fmla="*/ 1218 h 38753"/>
                <a:gd name="connsiteX2" fmla="*/ 26297 w 55052"/>
                <a:gd name="connsiteY2" fmla="*/ 7958 h 38753"/>
                <a:gd name="connsiteX3" fmla="*/ 20146 w 55052"/>
                <a:gd name="connsiteY3" fmla="*/ 6247 h 38753"/>
                <a:gd name="connsiteX4" fmla="*/ 13566 w 55052"/>
                <a:gd name="connsiteY4" fmla="*/ 7584 h 38753"/>
                <a:gd name="connsiteX5" fmla="*/ 4954 w 55052"/>
                <a:gd name="connsiteY5" fmla="*/ 5926 h 38753"/>
                <a:gd name="connsiteX6" fmla="*/ 3510 w 55052"/>
                <a:gd name="connsiteY6" fmla="*/ 13842 h 38753"/>
                <a:gd name="connsiteX7" fmla="*/ 9982 w 55052"/>
                <a:gd name="connsiteY7" fmla="*/ 19887 h 38753"/>
                <a:gd name="connsiteX8" fmla="*/ 16027 w 55052"/>
                <a:gd name="connsiteY8" fmla="*/ 29034 h 38753"/>
                <a:gd name="connsiteX9" fmla="*/ 25228 w 55052"/>
                <a:gd name="connsiteY9" fmla="*/ 37218 h 38753"/>
                <a:gd name="connsiteX10" fmla="*/ 32556 w 55052"/>
                <a:gd name="connsiteY10" fmla="*/ 37593 h 38753"/>
                <a:gd name="connsiteX11" fmla="*/ 36889 w 55052"/>
                <a:gd name="connsiteY11" fmla="*/ 32297 h 38753"/>
                <a:gd name="connsiteX12" fmla="*/ 47480 w 55052"/>
                <a:gd name="connsiteY12" fmla="*/ 25771 h 38753"/>
                <a:gd name="connsiteX13" fmla="*/ 54755 w 55052"/>
                <a:gd name="connsiteY13" fmla="*/ 14538 h 38753"/>
                <a:gd name="connsiteX14" fmla="*/ 49138 w 55052"/>
                <a:gd name="connsiteY14" fmla="*/ 1325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52" h="38753">
                  <a:moveTo>
                    <a:pt x="49085" y="1218"/>
                  </a:moveTo>
                  <a:cubicBezTo>
                    <a:pt x="44698" y="-1135"/>
                    <a:pt x="41703" y="523"/>
                    <a:pt x="36568" y="1218"/>
                  </a:cubicBezTo>
                  <a:cubicBezTo>
                    <a:pt x="31486" y="1914"/>
                    <a:pt x="30042" y="6086"/>
                    <a:pt x="26297" y="7958"/>
                  </a:cubicBezTo>
                  <a:cubicBezTo>
                    <a:pt x="22553" y="9777"/>
                    <a:pt x="22606" y="6782"/>
                    <a:pt x="20146" y="6247"/>
                  </a:cubicBezTo>
                  <a:cubicBezTo>
                    <a:pt x="18274" y="5819"/>
                    <a:pt x="17739" y="6674"/>
                    <a:pt x="13566" y="7584"/>
                  </a:cubicBezTo>
                  <a:cubicBezTo>
                    <a:pt x="9394" y="8440"/>
                    <a:pt x="8485" y="6568"/>
                    <a:pt x="4954" y="5926"/>
                  </a:cubicBezTo>
                  <a:cubicBezTo>
                    <a:pt x="-74" y="5016"/>
                    <a:pt x="-2428" y="11275"/>
                    <a:pt x="3510" y="13842"/>
                  </a:cubicBezTo>
                  <a:cubicBezTo>
                    <a:pt x="9501" y="16410"/>
                    <a:pt x="7415" y="18015"/>
                    <a:pt x="9982" y="19887"/>
                  </a:cubicBezTo>
                  <a:cubicBezTo>
                    <a:pt x="12550" y="21759"/>
                    <a:pt x="13673" y="24969"/>
                    <a:pt x="16027" y="29034"/>
                  </a:cubicBezTo>
                  <a:cubicBezTo>
                    <a:pt x="18381" y="33046"/>
                    <a:pt x="22713" y="35560"/>
                    <a:pt x="25228" y="37218"/>
                  </a:cubicBezTo>
                  <a:cubicBezTo>
                    <a:pt x="27742" y="38877"/>
                    <a:pt x="30684" y="39465"/>
                    <a:pt x="32556" y="37593"/>
                  </a:cubicBezTo>
                  <a:cubicBezTo>
                    <a:pt x="34428" y="35721"/>
                    <a:pt x="33198" y="33848"/>
                    <a:pt x="36889" y="32297"/>
                  </a:cubicBezTo>
                  <a:cubicBezTo>
                    <a:pt x="40580" y="30692"/>
                    <a:pt x="42880" y="27055"/>
                    <a:pt x="47480" y="25771"/>
                  </a:cubicBezTo>
                  <a:cubicBezTo>
                    <a:pt x="52080" y="24487"/>
                    <a:pt x="53578" y="19352"/>
                    <a:pt x="54755" y="14538"/>
                  </a:cubicBezTo>
                  <a:cubicBezTo>
                    <a:pt x="55932" y="9724"/>
                    <a:pt x="53525" y="3679"/>
                    <a:pt x="49138" y="132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3" name="Frihandsfigur: Form 32">
              <a:extLst>
                <a:ext uri="{FF2B5EF4-FFF2-40B4-BE49-F238E27FC236}">
                  <a16:creationId xmlns:a16="http://schemas.microsoft.com/office/drawing/2014/main" id="{7A405F9F-5F1E-5795-E916-E9E2F1124767}"/>
                </a:ext>
              </a:extLst>
            </p:cNvPr>
            <p:cNvSpPr/>
            <p:nvPr/>
          </p:nvSpPr>
          <p:spPr>
            <a:xfrm>
              <a:off x="2772006" y="5433033"/>
              <a:ext cx="26412" cy="25166"/>
            </a:xfrm>
            <a:custGeom>
              <a:avLst/>
              <a:gdLst>
                <a:gd name="connsiteX0" fmla="*/ 23749 w 26412"/>
                <a:gd name="connsiteY0" fmla="*/ 16336 h 25166"/>
                <a:gd name="connsiteX1" fmla="*/ 24872 w 26412"/>
                <a:gd name="connsiteY1" fmla="*/ 10345 h 25166"/>
                <a:gd name="connsiteX2" fmla="*/ 18507 w 26412"/>
                <a:gd name="connsiteY2" fmla="*/ 1411 h 25166"/>
                <a:gd name="connsiteX3" fmla="*/ 9573 w 26412"/>
                <a:gd name="connsiteY3" fmla="*/ 1839 h 25166"/>
                <a:gd name="connsiteX4" fmla="*/ 3689 w 26412"/>
                <a:gd name="connsiteY4" fmla="*/ 2374 h 25166"/>
                <a:gd name="connsiteX5" fmla="*/ 159 w 26412"/>
                <a:gd name="connsiteY5" fmla="*/ 7991 h 25166"/>
                <a:gd name="connsiteX6" fmla="*/ 3529 w 26412"/>
                <a:gd name="connsiteY6" fmla="*/ 14517 h 25166"/>
                <a:gd name="connsiteX7" fmla="*/ 10536 w 26412"/>
                <a:gd name="connsiteY7" fmla="*/ 19331 h 25166"/>
                <a:gd name="connsiteX8" fmla="*/ 17330 w 26412"/>
                <a:gd name="connsiteY8" fmla="*/ 24894 h 25166"/>
                <a:gd name="connsiteX9" fmla="*/ 21342 w 26412"/>
                <a:gd name="connsiteY9" fmla="*/ 21150 h 25166"/>
                <a:gd name="connsiteX10" fmla="*/ 23802 w 26412"/>
                <a:gd name="connsiteY10" fmla="*/ 1628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2" h="25166">
                  <a:moveTo>
                    <a:pt x="23749" y="16336"/>
                  </a:moveTo>
                  <a:cubicBezTo>
                    <a:pt x="26209" y="15640"/>
                    <a:pt x="27707" y="12645"/>
                    <a:pt x="24872" y="10345"/>
                  </a:cubicBezTo>
                  <a:cubicBezTo>
                    <a:pt x="22037" y="8044"/>
                    <a:pt x="21556" y="4246"/>
                    <a:pt x="18507" y="1411"/>
                  </a:cubicBezTo>
                  <a:cubicBezTo>
                    <a:pt x="15458" y="-1370"/>
                    <a:pt x="11981" y="609"/>
                    <a:pt x="9573" y="1839"/>
                  </a:cubicBezTo>
                  <a:cubicBezTo>
                    <a:pt x="7166" y="3123"/>
                    <a:pt x="5455" y="1839"/>
                    <a:pt x="3689" y="2374"/>
                  </a:cubicBezTo>
                  <a:cubicBezTo>
                    <a:pt x="1871" y="2963"/>
                    <a:pt x="1015" y="3819"/>
                    <a:pt x="159" y="7991"/>
                  </a:cubicBezTo>
                  <a:cubicBezTo>
                    <a:pt x="-643" y="12163"/>
                    <a:pt x="1764" y="12538"/>
                    <a:pt x="3529" y="14517"/>
                  </a:cubicBezTo>
                  <a:cubicBezTo>
                    <a:pt x="5241" y="16496"/>
                    <a:pt x="7594" y="17780"/>
                    <a:pt x="10536" y="19331"/>
                  </a:cubicBezTo>
                  <a:cubicBezTo>
                    <a:pt x="13478" y="20882"/>
                    <a:pt x="14227" y="23771"/>
                    <a:pt x="17330" y="24894"/>
                  </a:cubicBezTo>
                  <a:cubicBezTo>
                    <a:pt x="20432" y="26018"/>
                    <a:pt x="22144" y="23450"/>
                    <a:pt x="21342" y="21150"/>
                  </a:cubicBezTo>
                  <a:cubicBezTo>
                    <a:pt x="20539" y="18850"/>
                    <a:pt x="21342" y="16977"/>
                    <a:pt x="23802" y="1628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4" name="Frihandsfigur: Form 33">
              <a:extLst>
                <a:ext uri="{FF2B5EF4-FFF2-40B4-BE49-F238E27FC236}">
                  <a16:creationId xmlns:a16="http://schemas.microsoft.com/office/drawing/2014/main" id="{CA8E8A49-A96B-CC89-C3E0-9D039F80C6D3}"/>
                </a:ext>
              </a:extLst>
            </p:cNvPr>
            <p:cNvSpPr/>
            <p:nvPr/>
          </p:nvSpPr>
          <p:spPr>
            <a:xfrm>
              <a:off x="2772482" y="5473075"/>
              <a:ext cx="32764" cy="44228"/>
            </a:xfrm>
            <a:custGeom>
              <a:avLst/>
              <a:gdLst>
                <a:gd name="connsiteX0" fmla="*/ 24771 w 32764"/>
                <a:gd name="connsiteY0" fmla="*/ 43480 h 44228"/>
                <a:gd name="connsiteX1" fmla="*/ 32420 w 32764"/>
                <a:gd name="connsiteY1" fmla="*/ 41714 h 44228"/>
                <a:gd name="connsiteX2" fmla="*/ 27124 w 32764"/>
                <a:gd name="connsiteY2" fmla="*/ 30856 h 44228"/>
                <a:gd name="connsiteX3" fmla="*/ 23968 w 32764"/>
                <a:gd name="connsiteY3" fmla="*/ 24223 h 44228"/>
                <a:gd name="connsiteX4" fmla="*/ 21454 w 32764"/>
                <a:gd name="connsiteY4" fmla="*/ 14487 h 44228"/>
                <a:gd name="connsiteX5" fmla="*/ 22524 w 32764"/>
                <a:gd name="connsiteY5" fmla="*/ 6838 h 44228"/>
                <a:gd name="connsiteX6" fmla="*/ 21989 w 32764"/>
                <a:gd name="connsiteY6" fmla="*/ 847 h 44228"/>
                <a:gd name="connsiteX7" fmla="*/ 13430 w 32764"/>
                <a:gd name="connsiteY7" fmla="*/ 686 h 44228"/>
                <a:gd name="connsiteX8" fmla="*/ 9900 w 32764"/>
                <a:gd name="connsiteY8" fmla="*/ 7159 h 44228"/>
                <a:gd name="connsiteX9" fmla="*/ 4230 w 32764"/>
                <a:gd name="connsiteY9" fmla="*/ 13096 h 44228"/>
                <a:gd name="connsiteX10" fmla="*/ 4 w 32764"/>
                <a:gd name="connsiteY10" fmla="*/ 20960 h 44228"/>
                <a:gd name="connsiteX11" fmla="*/ 4444 w 32764"/>
                <a:gd name="connsiteY11" fmla="*/ 28930 h 44228"/>
                <a:gd name="connsiteX12" fmla="*/ 15142 w 32764"/>
                <a:gd name="connsiteY12" fmla="*/ 30909 h 44228"/>
                <a:gd name="connsiteX13" fmla="*/ 20438 w 32764"/>
                <a:gd name="connsiteY13" fmla="*/ 36793 h 44228"/>
                <a:gd name="connsiteX14" fmla="*/ 24771 w 32764"/>
                <a:gd name="connsiteY14" fmla="*/ 43426 h 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64" h="44228">
                  <a:moveTo>
                    <a:pt x="24771" y="43480"/>
                  </a:moveTo>
                  <a:cubicBezTo>
                    <a:pt x="28087" y="44817"/>
                    <a:pt x="30815" y="44442"/>
                    <a:pt x="32420" y="41714"/>
                  </a:cubicBezTo>
                  <a:cubicBezTo>
                    <a:pt x="34025" y="38986"/>
                    <a:pt x="29638" y="34333"/>
                    <a:pt x="27124" y="30856"/>
                  </a:cubicBezTo>
                  <a:cubicBezTo>
                    <a:pt x="24610" y="27379"/>
                    <a:pt x="25787" y="26362"/>
                    <a:pt x="23968" y="24223"/>
                  </a:cubicBezTo>
                  <a:cubicBezTo>
                    <a:pt x="22149" y="22137"/>
                    <a:pt x="21401" y="17590"/>
                    <a:pt x="21454" y="14487"/>
                  </a:cubicBezTo>
                  <a:cubicBezTo>
                    <a:pt x="21508" y="11385"/>
                    <a:pt x="23915" y="9298"/>
                    <a:pt x="22524" y="6838"/>
                  </a:cubicBezTo>
                  <a:cubicBezTo>
                    <a:pt x="21187" y="4377"/>
                    <a:pt x="23647" y="2345"/>
                    <a:pt x="21989" y="847"/>
                  </a:cubicBezTo>
                  <a:cubicBezTo>
                    <a:pt x="19635" y="-1293"/>
                    <a:pt x="18780" y="1382"/>
                    <a:pt x="13430" y="686"/>
                  </a:cubicBezTo>
                  <a:cubicBezTo>
                    <a:pt x="10702" y="312"/>
                    <a:pt x="10488" y="3789"/>
                    <a:pt x="9900" y="7159"/>
                  </a:cubicBezTo>
                  <a:cubicBezTo>
                    <a:pt x="9311" y="10529"/>
                    <a:pt x="6155" y="11171"/>
                    <a:pt x="4230" y="13096"/>
                  </a:cubicBezTo>
                  <a:cubicBezTo>
                    <a:pt x="2304" y="15022"/>
                    <a:pt x="111" y="17108"/>
                    <a:pt x="4" y="20960"/>
                  </a:cubicBezTo>
                  <a:cubicBezTo>
                    <a:pt x="-103" y="24811"/>
                    <a:pt x="1983" y="26469"/>
                    <a:pt x="4444" y="28930"/>
                  </a:cubicBezTo>
                  <a:cubicBezTo>
                    <a:pt x="6958" y="31391"/>
                    <a:pt x="11344" y="30374"/>
                    <a:pt x="15142" y="30909"/>
                  </a:cubicBezTo>
                  <a:cubicBezTo>
                    <a:pt x="18940" y="31444"/>
                    <a:pt x="20491" y="34172"/>
                    <a:pt x="20438" y="36793"/>
                  </a:cubicBezTo>
                  <a:cubicBezTo>
                    <a:pt x="20331" y="39414"/>
                    <a:pt x="21454" y="42089"/>
                    <a:pt x="24771" y="434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5" name="Frihandsfigur: Form 34">
              <a:extLst>
                <a:ext uri="{FF2B5EF4-FFF2-40B4-BE49-F238E27FC236}">
                  <a16:creationId xmlns:a16="http://schemas.microsoft.com/office/drawing/2014/main" id="{C0FC5F73-0FC7-5C29-9782-C14062546BCB}"/>
                </a:ext>
              </a:extLst>
            </p:cNvPr>
            <p:cNvSpPr/>
            <p:nvPr/>
          </p:nvSpPr>
          <p:spPr>
            <a:xfrm>
              <a:off x="2752158" y="5491467"/>
              <a:ext cx="16292" cy="48379"/>
            </a:xfrm>
            <a:custGeom>
              <a:avLst/>
              <a:gdLst>
                <a:gd name="connsiteX0" fmla="*/ 10432 w 16292"/>
                <a:gd name="connsiteY0" fmla="*/ 54 h 48379"/>
                <a:gd name="connsiteX1" fmla="*/ 4173 w 16292"/>
                <a:gd name="connsiteY1" fmla="*/ 5403 h 48379"/>
                <a:gd name="connsiteX2" fmla="*/ 55 w 16292"/>
                <a:gd name="connsiteY2" fmla="*/ 12303 h 48379"/>
                <a:gd name="connsiteX3" fmla="*/ 1392 w 16292"/>
                <a:gd name="connsiteY3" fmla="*/ 25569 h 48379"/>
                <a:gd name="connsiteX4" fmla="*/ 2087 w 16292"/>
                <a:gd name="connsiteY4" fmla="*/ 41242 h 48379"/>
                <a:gd name="connsiteX5" fmla="*/ 9362 w 16292"/>
                <a:gd name="connsiteY5" fmla="*/ 48196 h 48379"/>
                <a:gd name="connsiteX6" fmla="*/ 10539 w 16292"/>
                <a:gd name="connsiteY6" fmla="*/ 40761 h 48379"/>
                <a:gd name="connsiteX7" fmla="*/ 11555 w 16292"/>
                <a:gd name="connsiteY7" fmla="*/ 30330 h 48379"/>
                <a:gd name="connsiteX8" fmla="*/ 13534 w 16292"/>
                <a:gd name="connsiteY8" fmla="*/ 18348 h 48379"/>
                <a:gd name="connsiteX9" fmla="*/ 16209 w 16292"/>
                <a:gd name="connsiteY9" fmla="*/ 7221 h 48379"/>
                <a:gd name="connsiteX10" fmla="*/ 10432 w 16292"/>
                <a:gd name="connsiteY10" fmla="*/ 0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2" h="48379">
                  <a:moveTo>
                    <a:pt x="10432" y="54"/>
                  </a:moveTo>
                  <a:cubicBezTo>
                    <a:pt x="7116" y="54"/>
                    <a:pt x="5778" y="3156"/>
                    <a:pt x="4173" y="5403"/>
                  </a:cubicBezTo>
                  <a:cubicBezTo>
                    <a:pt x="2569" y="7649"/>
                    <a:pt x="536" y="8880"/>
                    <a:pt x="55" y="12303"/>
                  </a:cubicBezTo>
                  <a:cubicBezTo>
                    <a:pt x="-427" y="15727"/>
                    <a:pt x="2462" y="21236"/>
                    <a:pt x="1392" y="25569"/>
                  </a:cubicBezTo>
                  <a:cubicBezTo>
                    <a:pt x="322" y="29955"/>
                    <a:pt x="1820" y="36588"/>
                    <a:pt x="2087" y="41242"/>
                  </a:cubicBezTo>
                  <a:cubicBezTo>
                    <a:pt x="2301" y="45896"/>
                    <a:pt x="5511" y="49212"/>
                    <a:pt x="9362" y="48196"/>
                  </a:cubicBezTo>
                  <a:cubicBezTo>
                    <a:pt x="13267" y="47180"/>
                    <a:pt x="11769" y="43542"/>
                    <a:pt x="10539" y="40761"/>
                  </a:cubicBezTo>
                  <a:cubicBezTo>
                    <a:pt x="9362" y="37979"/>
                    <a:pt x="13695" y="34235"/>
                    <a:pt x="11555" y="30330"/>
                  </a:cubicBezTo>
                  <a:cubicBezTo>
                    <a:pt x="9416" y="26425"/>
                    <a:pt x="14551" y="21290"/>
                    <a:pt x="13534" y="18348"/>
                  </a:cubicBezTo>
                  <a:cubicBezTo>
                    <a:pt x="12518" y="15352"/>
                    <a:pt x="15621" y="10484"/>
                    <a:pt x="16209" y="7221"/>
                  </a:cubicBezTo>
                  <a:cubicBezTo>
                    <a:pt x="16797" y="3958"/>
                    <a:pt x="14230" y="54"/>
                    <a:pt x="10432" y="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6" name="Frihandsfigur: Form 35">
              <a:extLst>
                <a:ext uri="{FF2B5EF4-FFF2-40B4-BE49-F238E27FC236}">
                  <a16:creationId xmlns:a16="http://schemas.microsoft.com/office/drawing/2014/main" id="{F8A7401B-0750-6746-92A0-63E3A09CF317}"/>
                </a:ext>
              </a:extLst>
            </p:cNvPr>
            <p:cNvSpPr/>
            <p:nvPr/>
          </p:nvSpPr>
          <p:spPr>
            <a:xfrm>
              <a:off x="2691279" y="5488529"/>
              <a:ext cx="51575" cy="76626"/>
            </a:xfrm>
            <a:custGeom>
              <a:avLst/>
              <a:gdLst>
                <a:gd name="connsiteX0" fmla="*/ 46919 w 51575"/>
                <a:gd name="connsiteY0" fmla="*/ 54557 h 76626"/>
                <a:gd name="connsiteX1" fmla="*/ 41517 w 51575"/>
                <a:gd name="connsiteY1" fmla="*/ 56857 h 76626"/>
                <a:gd name="connsiteX2" fmla="*/ 34081 w 51575"/>
                <a:gd name="connsiteY2" fmla="*/ 51989 h 76626"/>
                <a:gd name="connsiteX3" fmla="*/ 34349 w 51575"/>
                <a:gd name="connsiteY3" fmla="*/ 46908 h 76626"/>
                <a:gd name="connsiteX4" fmla="*/ 35793 w 51575"/>
                <a:gd name="connsiteY4" fmla="*/ 39526 h 76626"/>
                <a:gd name="connsiteX5" fmla="*/ 49166 w 51575"/>
                <a:gd name="connsiteY5" fmla="*/ 31342 h 76626"/>
                <a:gd name="connsiteX6" fmla="*/ 43977 w 51575"/>
                <a:gd name="connsiteY6" fmla="*/ 15294 h 76626"/>
                <a:gd name="connsiteX7" fmla="*/ 34616 w 51575"/>
                <a:gd name="connsiteY7" fmla="*/ 5077 h 76626"/>
                <a:gd name="connsiteX8" fmla="*/ 18194 w 51575"/>
                <a:gd name="connsiteY8" fmla="*/ 2082 h 76626"/>
                <a:gd name="connsiteX9" fmla="*/ 10224 w 51575"/>
                <a:gd name="connsiteY9" fmla="*/ 2349 h 76626"/>
                <a:gd name="connsiteX10" fmla="*/ 5356 w 51575"/>
                <a:gd name="connsiteY10" fmla="*/ 14652 h 76626"/>
                <a:gd name="connsiteX11" fmla="*/ 382 w 51575"/>
                <a:gd name="connsiteY11" fmla="*/ 23264 h 76626"/>
                <a:gd name="connsiteX12" fmla="*/ 5142 w 51575"/>
                <a:gd name="connsiteY12" fmla="*/ 26848 h 76626"/>
                <a:gd name="connsiteX13" fmla="*/ 14396 w 51575"/>
                <a:gd name="connsiteY13" fmla="*/ 23532 h 76626"/>
                <a:gd name="connsiteX14" fmla="*/ 18783 w 51575"/>
                <a:gd name="connsiteY14" fmla="*/ 35300 h 76626"/>
                <a:gd name="connsiteX15" fmla="*/ 22367 w 51575"/>
                <a:gd name="connsiteY15" fmla="*/ 48191 h 76626"/>
                <a:gd name="connsiteX16" fmla="*/ 23436 w 51575"/>
                <a:gd name="connsiteY16" fmla="*/ 60655 h 76626"/>
                <a:gd name="connsiteX17" fmla="*/ 32583 w 51575"/>
                <a:gd name="connsiteY17" fmla="*/ 67930 h 76626"/>
                <a:gd name="connsiteX18" fmla="*/ 45315 w 51575"/>
                <a:gd name="connsiteY18" fmla="*/ 76542 h 76626"/>
                <a:gd name="connsiteX19" fmla="*/ 49915 w 51575"/>
                <a:gd name="connsiteY19" fmla="*/ 66967 h 76626"/>
                <a:gd name="connsiteX20" fmla="*/ 51573 w 51575"/>
                <a:gd name="connsiteY20" fmla="*/ 58301 h 76626"/>
                <a:gd name="connsiteX21" fmla="*/ 46866 w 51575"/>
                <a:gd name="connsiteY21" fmla="*/ 54610 h 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575" h="76626">
                  <a:moveTo>
                    <a:pt x="46919" y="54557"/>
                  </a:moveTo>
                  <a:cubicBezTo>
                    <a:pt x="44940" y="55627"/>
                    <a:pt x="44512" y="58034"/>
                    <a:pt x="41517" y="56857"/>
                  </a:cubicBezTo>
                  <a:cubicBezTo>
                    <a:pt x="38521" y="55680"/>
                    <a:pt x="36488" y="53166"/>
                    <a:pt x="34081" y="51989"/>
                  </a:cubicBezTo>
                  <a:cubicBezTo>
                    <a:pt x="31674" y="50813"/>
                    <a:pt x="31835" y="48619"/>
                    <a:pt x="34349" y="46908"/>
                  </a:cubicBezTo>
                  <a:cubicBezTo>
                    <a:pt x="37505" y="44768"/>
                    <a:pt x="34830" y="42521"/>
                    <a:pt x="35793" y="39526"/>
                  </a:cubicBezTo>
                  <a:cubicBezTo>
                    <a:pt x="37184" y="35139"/>
                    <a:pt x="46277" y="38884"/>
                    <a:pt x="49166" y="31342"/>
                  </a:cubicBezTo>
                  <a:cubicBezTo>
                    <a:pt x="52108" y="23585"/>
                    <a:pt x="46438" y="21125"/>
                    <a:pt x="43977" y="15294"/>
                  </a:cubicBezTo>
                  <a:cubicBezTo>
                    <a:pt x="41517" y="9463"/>
                    <a:pt x="39965" y="7912"/>
                    <a:pt x="34616" y="5077"/>
                  </a:cubicBezTo>
                  <a:cubicBezTo>
                    <a:pt x="29320" y="2296"/>
                    <a:pt x="20655" y="4382"/>
                    <a:pt x="18194" y="2082"/>
                  </a:cubicBezTo>
                  <a:cubicBezTo>
                    <a:pt x="15734" y="-218"/>
                    <a:pt x="12899" y="-1235"/>
                    <a:pt x="10224" y="2349"/>
                  </a:cubicBezTo>
                  <a:cubicBezTo>
                    <a:pt x="7549" y="5933"/>
                    <a:pt x="9636" y="11496"/>
                    <a:pt x="5356" y="14652"/>
                  </a:cubicBezTo>
                  <a:cubicBezTo>
                    <a:pt x="1023" y="17808"/>
                    <a:pt x="1826" y="20750"/>
                    <a:pt x="382" y="23264"/>
                  </a:cubicBezTo>
                  <a:cubicBezTo>
                    <a:pt x="-1063" y="25778"/>
                    <a:pt x="1826" y="29362"/>
                    <a:pt x="5142" y="26848"/>
                  </a:cubicBezTo>
                  <a:cubicBezTo>
                    <a:pt x="8459" y="24334"/>
                    <a:pt x="11775" y="21766"/>
                    <a:pt x="14396" y="23532"/>
                  </a:cubicBezTo>
                  <a:cubicBezTo>
                    <a:pt x="17017" y="25297"/>
                    <a:pt x="14985" y="31716"/>
                    <a:pt x="18783" y="35300"/>
                  </a:cubicBezTo>
                  <a:cubicBezTo>
                    <a:pt x="22581" y="38884"/>
                    <a:pt x="22581" y="44233"/>
                    <a:pt x="22367" y="48191"/>
                  </a:cubicBezTo>
                  <a:cubicBezTo>
                    <a:pt x="22153" y="52150"/>
                    <a:pt x="19639" y="58408"/>
                    <a:pt x="23436" y="60655"/>
                  </a:cubicBezTo>
                  <a:cubicBezTo>
                    <a:pt x="27234" y="62902"/>
                    <a:pt x="29428" y="62902"/>
                    <a:pt x="32583" y="67930"/>
                  </a:cubicBezTo>
                  <a:cubicBezTo>
                    <a:pt x="35740" y="72958"/>
                    <a:pt x="40554" y="77291"/>
                    <a:pt x="45315" y="76542"/>
                  </a:cubicBezTo>
                  <a:cubicBezTo>
                    <a:pt x="50075" y="75847"/>
                    <a:pt x="50182" y="70230"/>
                    <a:pt x="49915" y="66967"/>
                  </a:cubicBezTo>
                  <a:cubicBezTo>
                    <a:pt x="49647" y="63704"/>
                    <a:pt x="51466" y="61457"/>
                    <a:pt x="51573" y="58301"/>
                  </a:cubicBezTo>
                  <a:cubicBezTo>
                    <a:pt x="51680" y="55145"/>
                    <a:pt x="48845" y="53541"/>
                    <a:pt x="46866" y="5461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7" name="Frihandsfigur: Form 36">
              <a:extLst>
                <a:ext uri="{FF2B5EF4-FFF2-40B4-BE49-F238E27FC236}">
                  <a16:creationId xmlns:a16="http://schemas.microsoft.com/office/drawing/2014/main" id="{02C52E7B-A11A-0C95-587C-D2A93B38F2AA}"/>
                </a:ext>
              </a:extLst>
            </p:cNvPr>
            <p:cNvSpPr/>
            <p:nvPr/>
          </p:nvSpPr>
          <p:spPr>
            <a:xfrm>
              <a:off x="2943708" y="5687038"/>
              <a:ext cx="42314" cy="43168"/>
            </a:xfrm>
            <a:custGeom>
              <a:avLst/>
              <a:gdLst>
                <a:gd name="connsiteX0" fmla="*/ 2465 w 42314"/>
                <a:gd name="connsiteY0" fmla="*/ 17004 h 43168"/>
                <a:gd name="connsiteX1" fmla="*/ 3642 w 42314"/>
                <a:gd name="connsiteY1" fmla="*/ 25082 h 43168"/>
                <a:gd name="connsiteX2" fmla="*/ 10115 w 42314"/>
                <a:gd name="connsiteY2" fmla="*/ 35512 h 43168"/>
                <a:gd name="connsiteX3" fmla="*/ 10115 w 42314"/>
                <a:gd name="connsiteY3" fmla="*/ 42787 h 43168"/>
                <a:gd name="connsiteX4" fmla="*/ 18673 w 42314"/>
                <a:gd name="connsiteY4" fmla="*/ 41610 h 43168"/>
                <a:gd name="connsiteX5" fmla="*/ 29639 w 42314"/>
                <a:gd name="connsiteY5" fmla="*/ 42092 h 43168"/>
                <a:gd name="connsiteX6" fmla="*/ 36433 w 42314"/>
                <a:gd name="connsiteY6" fmla="*/ 37492 h 43168"/>
                <a:gd name="connsiteX7" fmla="*/ 41889 w 42314"/>
                <a:gd name="connsiteY7" fmla="*/ 37117 h 43168"/>
                <a:gd name="connsiteX8" fmla="*/ 41193 w 42314"/>
                <a:gd name="connsiteY8" fmla="*/ 30645 h 43168"/>
                <a:gd name="connsiteX9" fmla="*/ 33116 w 42314"/>
                <a:gd name="connsiteY9" fmla="*/ 28077 h 43168"/>
                <a:gd name="connsiteX10" fmla="*/ 25948 w 42314"/>
                <a:gd name="connsiteY10" fmla="*/ 21177 h 43168"/>
                <a:gd name="connsiteX11" fmla="*/ 25199 w 42314"/>
                <a:gd name="connsiteY11" fmla="*/ 14918 h 43168"/>
                <a:gd name="connsiteX12" fmla="*/ 20332 w 42314"/>
                <a:gd name="connsiteY12" fmla="*/ 8606 h 43168"/>
                <a:gd name="connsiteX13" fmla="*/ 10436 w 42314"/>
                <a:gd name="connsiteY13" fmla="*/ 1973 h 43168"/>
                <a:gd name="connsiteX14" fmla="*/ 4231 w 42314"/>
                <a:gd name="connsiteY14" fmla="*/ 1973 h 43168"/>
                <a:gd name="connsiteX15" fmla="*/ 5300 w 42314"/>
                <a:gd name="connsiteY15" fmla="*/ 9409 h 43168"/>
                <a:gd name="connsiteX16" fmla="*/ 2358 w 42314"/>
                <a:gd name="connsiteY16" fmla="*/ 17004 h 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14" h="43168">
                  <a:moveTo>
                    <a:pt x="2465" y="17004"/>
                  </a:moveTo>
                  <a:cubicBezTo>
                    <a:pt x="-744" y="18181"/>
                    <a:pt x="-1279" y="23049"/>
                    <a:pt x="3642" y="25082"/>
                  </a:cubicBezTo>
                  <a:cubicBezTo>
                    <a:pt x="8563" y="27114"/>
                    <a:pt x="10329" y="32677"/>
                    <a:pt x="10115" y="35512"/>
                  </a:cubicBezTo>
                  <a:cubicBezTo>
                    <a:pt x="9901" y="38401"/>
                    <a:pt x="7173" y="41183"/>
                    <a:pt x="10115" y="42787"/>
                  </a:cubicBezTo>
                  <a:cubicBezTo>
                    <a:pt x="13057" y="44392"/>
                    <a:pt x="13806" y="40327"/>
                    <a:pt x="18673" y="41610"/>
                  </a:cubicBezTo>
                  <a:cubicBezTo>
                    <a:pt x="23541" y="42894"/>
                    <a:pt x="26376" y="43590"/>
                    <a:pt x="29639" y="42092"/>
                  </a:cubicBezTo>
                  <a:cubicBezTo>
                    <a:pt x="32902" y="40594"/>
                    <a:pt x="33598" y="36743"/>
                    <a:pt x="36433" y="37492"/>
                  </a:cubicBezTo>
                  <a:cubicBezTo>
                    <a:pt x="39268" y="38240"/>
                    <a:pt x="40979" y="38294"/>
                    <a:pt x="41889" y="37117"/>
                  </a:cubicBezTo>
                  <a:cubicBezTo>
                    <a:pt x="42798" y="35940"/>
                    <a:pt x="42103" y="33587"/>
                    <a:pt x="41193" y="30645"/>
                  </a:cubicBezTo>
                  <a:cubicBezTo>
                    <a:pt x="39535" y="25616"/>
                    <a:pt x="35149" y="29628"/>
                    <a:pt x="33116" y="28077"/>
                  </a:cubicBezTo>
                  <a:cubicBezTo>
                    <a:pt x="31083" y="26472"/>
                    <a:pt x="28355" y="22835"/>
                    <a:pt x="25948" y="21177"/>
                  </a:cubicBezTo>
                  <a:cubicBezTo>
                    <a:pt x="23541" y="19518"/>
                    <a:pt x="24450" y="17218"/>
                    <a:pt x="25199" y="14918"/>
                  </a:cubicBezTo>
                  <a:cubicBezTo>
                    <a:pt x="25895" y="12671"/>
                    <a:pt x="24236" y="9355"/>
                    <a:pt x="20332" y="8606"/>
                  </a:cubicBezTo>
                  <a:cubicBezTo>
                    <a:pt x="16373" y="7857"/>
                    <a:pt x="12147" y="4273"/>
                    <a:pt x="10436" y="1973"/>
                  </a:cubicBezTo>
                  <a:cubicBezTo>
                    <a:pt x="8777" y="-327"/>
                    <a:pt x="4659" y="-969"/>
                    <a:pt x="4231" y="1973"/>
                  </a:cubicBezTo>
                  <a:cubicBezTo>
                    <a:pt x="3803" y="4915"/>
                    <a:pt x="6691" y="6841"/>
                    <a:pt x="5300" y="9409"/>
                  </a:cubicBezTo>
                  <a:cubicBezTo>
                    <a:pt x="3910" y="11976"/>
                    <a:pt x="5568" y="15774"/>
                    <a:pt x="2358" y="170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8" name="Frihandsfigur: Form 37">
              <a:extLst>
                <a:ext uri="{FF2B5EF4-FFF2-40B4-BE49-F238E27FC236}">
                  <a16:creationId xmlns:a16="http://schemas.microsoft.com/office/drawing/2014/main" id="{B3C7527D-25C3-237D-9770-9B9AF6C328D1}"/>
                </a:ext>
              </a:extLst>
            </p:cNvPr>
            <p:cNvSpPr/>
            <p:nvPr/>
          </p:nvSpPr>
          <p:spPr>
            <a:xfrm>
              <a:off x="2907806" y="5728466"/>
              <a:ext cx="81646" cy="73282"/>
            </a:xfrm>
            <a:custGeom>
              <a:avLst/>
              <a:gdLst>
                <a:gd name="connsiteX0" fmla="*/ 70248 w 81646"/>
                <a:gd name="connsiteY0" fmla="*/ 68331 h 73282"/>
                <a:gd name="connsiteX1" fmla="*/ 75223 w 81646"/>
                <a:gd name="connsiteY1" fmla="*/ 58542 h 73282"/>
                <a:gd name="connsiteX2" fmla="*/ 76400 w 81646"/>
                <a:gd name="connsiteY2" fmla="*/ 48432 h 73282"/>
                <a:gd name="connsiteX3" fmla="*/ 79609 w 81646"/>
                <a:gd name="connsiteY3" fmla="*/ 39232 h 73282"/>
                <a:gd name="connsiteX4" fmla="*/ 80198 w 81646"/>
                <a:gd name="connsiteY4" fmla="*/ 29550 h 73282"/>
                <a:gd name="connsiteX5" fmla="*/ 80786 w 81646"/>
                <a:gd name="connsiteY5" fmla="*/ 23131 h 73282"/>
                <a:gd name="connsiteX6" fmla="*/ 76560 w 81646"/>
                <a:gd name="connsiteY6" fmla="*/ 17140 h 73282"/>
                <a:gd name="connsiteX7" fmla="*/ 76560 w 81646"/>
                <a:gd name="connsiteY7" fmla="*/ 6602 h 73282"/>
                <a:gd name="connsiteX8" fmla="*/ 76560 w 81646"/>
                <a:gd name="connsiteY8" fmla="*/ 664 h 73282"/>
                <a:gd name="connsiteX9" fmla="*/ 72121 w 81646"/>
                <a:gd name="connsiteY9" fmla="*/ 1734 h 73282"/>
                <a:gd name="connsiteX10" fmla="*/ 67306 w 81646"/>
                <a:gd name="connsiteY10" fmla="*/ 5318 h 73282"/>
                <a:gd name="connsiteX11" fmla="*/ 66237 w 81646"/>
                <a:gd name="connsiteY11" fmla="*/ 14037 h 73282"/>
                <a:gd name="connsiteX12" fmla="*/ 60566 w 81646"/>
                <a:gd name="connsiteY12" fmla="*/ 13770 h 73282"/>
                <a:gd name="connsiteX13" fmla="*/ 56180 w 81646"/>
                <a:gd name="connsiteY13" fmla="*/ 17193 h 73282"/>
                <a:gd name="connsiteX14" fmla="*/ 48424 w 81646"/>
                <a:gd name="connsiteY14" fmla="*/ 11256 h 73282"/>
                <a:gd name="connsiteX15" fmla="*/ 37886 w 81646"/>
                <a:gd name="connsiteY15" fmla="*/ 12219 h 73282"/>
                <a:gd name="connsiteX16" fmla="*/ 30986 w 81646"/>
                <a:gd name="connsiteY16" fmla="*/ 12005 h 73282"/>
                <a:gd name="connsiteX17" fmla="*/ 22266 w 81646"/>
                <a:gd name="connsiteY17" fmla="*/ 18638 h 73282"/>
                <a:gd name="connsiteX18" fmla="*/ 15419 w 81646"/>
                <a:gd name="connsiteY18" fmla="*/ 16016 h 73282"/>
                <a:gd name="connsiteX19" fmla="*/ 10980 w 81646"/>
                <a:gd name="connsiteY19" fmla="*/ 19280 h 73282"/>
                <a:gd name="connsiteX20" fmla="*/ 10980 w 81646"/>
                <a:gd name="connsiteY20" fmla="*/ 26073 h 73282"/>
                <a:gd name="connsiteX21" fmla="*/ 11996 w 81646"/>
                <a:gd name="connsiteY21" fmla="*/ 33027 h 73282"/>
                <a:gd name="connsiteX22" fmla="*/ 17399 w 81646"/>
                <a:gd name="connsiteY22" fmla="*/ 35594 h 73282"/>
                <a:gd name="connsiteX23" fmla="*/ 15687 w 81646"/>
                <a:gd name="connsiteY23" fmla="*/ 37788 h 73282"/>
                <a:gd name="connsiteX24" fmla="*/ 8573 w 81646"/>
                <a:gd name="connsiteY24" fmla="*/ 37788 h 73282"/>
                <a:gd name="connsiteX25" fmla="*/ 6754 w 81646"/>
                <a:gd name="connsiteY25" fmla="*/ 46828 h 73282"/>
                <a:gd name="connsiteX26" fmla="*/ 3651 w 81646"/>
                <a:gd name="connsiteY26" fmla="*/ 53300 h 73282"/>
                <a:gd name="connsiteX27" fmla="*/ 281 w 81646"/>
                <a:gd name="connsiteY27" fmla="*/ 58810 h 73282"/>
                <a:gd name="connsiteX28" fmla="*/ 1726 w 81646"/>
                <a:gd name="connsiteY28" fmla="*/ 62126 h 73282"/>
                <a:gd name="connsiteX29" fmla="*/ 5203 w 81646"/>
                <a:gd name="connsiteY29" fmla="*/ 60468 h 73282"/>
                <a:gd name="connsiteX30" fmla="*/ 9375 w 81646"/>
                <a:gd name="connsiteY30" fmla="*/ 65336 h 73282"/>
                <a:gd name="connsiteX31" fmla="*/ 13922 w 81646"/>
                <a:gd name="connsiteY31" fmla="*/ 65603 h 73282"/>
                <a:gd name="connsiteX32" fmla="*/ 19913 w 81646"/>
                <a:gd name="connsiteY32" fmla="*/ 66138 h 73282"/>
                <a:gd name="connsiteX33" fmla="*/ 27883 w 81646"/>
                <a:gd name="connsiteY33" fmla="*/ 65817 h 73282"/>
                <a:gd name="connsiteX34" fmla="*/ 26760 w 81646"/>
                <a:gd name="connsiteY34" fmla="*/ 61003 h 73282"/>
                <a:gd name="connsiteX35" fmla="*/ 21571 w 81646"/>
                <a:gd name="connsiteY35" fmla="*/ 54370 h 73282"/>
                <a:gd name="connsiteX36" fmla="*/ 24994 w 81646"/>
                <a:gd name="connsiteY36" fmla="*/ 46025 h 73282"/>
                <a:gd name="connsiteX37" fmla="*/ 30183 w 81646"/>
                <a:gd name="connsiteY37" fmla="*/ 42548 h 73282"/>
                <a:gd name="connsiteX38" fmla="*/ 40026 w 81646"/>
                <a:gd name="connsiteY38" fmla="*/ 45223 h 73282"/>
                <a:gd name="connsiteX39" fmla="*/ 50029 w 81646"/>
                <a:gd name="connsiteY39" fmla="*/ 49181 h 73282"/>
                <a:gd name="connsiteX40" fmla="*/ 54575 w 81646"/>
                <a:gd name="connsiteY40" fmla="*/ 58649 h 73282"/>
                <a:gd name="connsiteX41" fmla="*/ 54843 w 81646"/>
                <a:gd name="connsiteY41" fmla="*/ 67208 h 73282"/>
                <a:gd name="connsiteX42" fmla="*/ 58106 w 81646"/>
                <a:gd name="connsiteY42" fmla="*/ 73146 h 73282"/>
                <a:gd name="connsiteX43" fmla="*/ 63776 w 81646"/>
                <a:gd name="connsiteY43" fmla="*/ 71166 h 73282"/>
                <a:gd name="connsiteX44" fmla="*/ 70355 w 81646"/>
                <a:gd name="connsiteY44" fmla="*/ 68438 h 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646" h="73282">
                  <a:moveTo>
                    <a:pt x="70248" y="68331"/>
                  </a:moveTo>
                  <a:cubicBezTo>
                    <a:pt x="71746" y="66352"/>
                    <a:pt x="76079" y="62715"/>
                    <a:pt x="75223" y="58542"/>
                  </a:cubicBezTo>
                  <a:cubicBezTo>
                    <a:pt x="74367" y="54370"/>
                    <a:pt x="74688" y="50519"/>
                    <a:pt x="76400" y="48432"/>
                  </a:cubicBezTo>
                  <a:cubicBezTo>
                    <a:pt x="78058" y="46346"/>
                    <a:pt x="80412" y="43190"/>
                    <a:pt x="79609" y="39232"/>
                  </a:cubicBezTo>
                  <a:cubicBezTo>
                    <a:pt x="78807" y="35273"/>
                    <a:pt x="78379" y="31529"/>
                    <a:pt x="80198" y="29550"/>
                  </a:cubicBezTo>
                  <a:cubicBezTo>
                    <a:pt x="82017" y="27571"/>
                    <a:pt x="82017" y="24896"/>
                    <a:pt x="80786" y="23131"/>
                  </a:cubicBezTo>
                  <a:cubicBezTo>
                    <a:pt x="79556" y="21366"/>
                    <a:pt x="77149" y="20510"/>
                    <a:pt x="76560" y="17140"/>
                  </a:cubicBezTo>
                  <a:cubicBezTo>
                    <a:pt x="75972" y="13770"/>
                    <a:pt x="75491" y="9811"/>
                    <a:pt x="76560" y="6602"/>
                  </a:cubicBezTo>
                  <a:cubicBezTo>
                    <a:pt x="77577" y="3393"/>
                    <a:pt x="77951" y="2376"/>
                    <a:pt x="76560" y="664"/>
                  </a:cubicBezTo>
                  <a:cubicBezTo>
                    <a:pt x="75598" y="-619"/>
                    <a:pt x="73886" y="76"/>
                    <a:pt x="72121" y="1734"/>
                  </a:cubicBezTo>
                  <a:cubicBezTo>
                    <a:pt x="70355" y="3446"/>
                    <a:pt x="67306" y="3018"/>
                    <a:pt x="67306" y="5318"/>
                  </a:cubicBezTo>
                  <a:cubicBezTo>
                    <a:pt x="67306" y="7618"/>
                    <a:pt x="67681" y="12914"/>
                    <a:pt x="66237" y="14037"/>
                  </a:cubicBezTo>
                  <a:cubicBezTo>
                    <a:pt x="64792" y="15214"/>
                    <a:pt x="62064" y="12647"/>
                    <a:pt x="60566" y="13770"/>
                  </a:cubicBezTo>
                  <a:cubicBezTo>
                    <a:pt x="59069" y="14893"/>
                    <a:pt x="58962" y="18263"/>
                    <a:pt x="56180" y="17193"/>
                  </a:cubicBezTo>
                  <a:cubicBezTo>
                    <a:pt x="53399" y="16070"/>
                    <a:pt x="51687" y="12700"/>
                    <a:pt x="48424" y="11256"/>
                  </a:cubicBezTo>
                  <a:cubicBezTo>
                    <a:pt x="45161" y="9811"/>
                    <a:pt x="41256" y="11630"/>
                    <a:pt x="37886" y="12219"/>
                  </a:cubicBezTo>
                  <a:cubicBezTo>
                    <a:pt x="34462" y="12807"/>
                    <a:pt x="35318" y="11042"/>
                    <a:pt x="30986" y="12005"/>
                  </a:cubicBezTo>
                  <a:cubicBezTo>
                    <a:pt x="26599" y="12968"/>
                    <a:pt x="26332" y="16765"/>
                    <a:pt x="22266" y="18638"/>
                  </a:cubicBezTo>
                  <a:cubicBezTo>
                    <a:pt x="18201" y="20510"/>
                    <a:pt x="17559" y="17621"/>
                    <a:pt x="15419" y="16016"/>
                  </a:cubicBezTo>
                  <a:cubicBezTo>
                    <a:pt x="13280" y="14412"/>
                    <a:pt x="11033" y="16712"/>
                    <a:pt x="10980" y="19280"/>
                  </a:cubicBezTo>
                  <a:cubicBezTo>
                    <a:pt x="10873" y="21847"/>
                    <a:pt x="11889" y="24040"/>
                    <a:pt x="10980" y="26073"/>
                  </a:cubicBezTo>
                  <a:cubicBezTo>
                    <a:pt x="10070" y="28106"/>
                    <a:pt x="10017" y="32492"/>
                    <a:pt x="11996" y="33027"/>
                  </a:cubicBezTo>
                  <a:cubicBezTo>
                    <a:pt x="13975" y="33562"/>
                    <a:pt x="16810" y="34418"/>
                    <a:pt x="17399" y="35594"/>
                  </a:cubicBezTo>
                  <a:cubicBezTo>
                    <a:pt x="18041" y="36771"/>
                    <a:pt x="17666" y="37841"/>
                    <a:pt x="15687" y="37788"/>
                  </a:cubicBezTo>
                  <a:cubicBezTo>
                    <a:pt x="13654" y="37788"/>
                    <a:pt x="11140" y="36076"/>
                    <a:pt x="8573" y="37788"/>
                  </a:cubicBezTo>
                  <a:cubicBezTo>
                    <a:pt x="6005" y="39499"/>
                    <a:pt x="8359" y="44367"/>
                    <a:pt x="6754" y="46828"/>
                  </a:cubicBezTo>
                  <a:cubicBezTo>
                    <a:pt x="5149" y="49288"/>
                    <a:pt x="4507" y="50519"/>
                    <a:pt x="3651" y="53300"/>
                  </a:cubicBezTo>
                  <a:cubicBezTo>
                    <a:pt x="2795" y="56082"/>
                    <a:pt x="870" y="56456"/>
                    <a:pt x="281" y="58810"/>
                  </a:cubicBezTo>
                  <a:cubicBezTo>
                    <a:pt x="-307" y="61163"/>
                    <a:pt x="-40" y="62019"/>
                    <a:pt x="1726" y="62126"/>
                  </a:cubicBezTo>
                  <a:cubicBezTo>
                    <a:pt x="3491" y="62233"/>
                    <a:pt x="3330" y="59559"/>
                    <a:pt x="5203" y="60468"/>
                  </a:cubicBezTo>
                  <a:cubicBezTo>
                    <a:pt x="7075" y="61377"/>
                    <a:pt x="6807" y="64640"/>
                    <a:pt x="9375" y="65336"/>
                  </a:cubicBezTo>
                  <a:cubicBezTo>
                    <a:pt x="11943" y="66031"/>
                    <a:pt x="11836" y="63945"/>
                    <a:pt x="13922" y="65603"/>
                  </a:cubicBezTo>
                  <a:cubicBezTo>
                    <a:pt x="16008" y="67262"/>
                    <a:pt x="18094" y="67048"/>
                    <a:pt x="19913" y="66138"/>
                  </a:cubicBezTo>
                  <a:cubicBezTo>
                    <a:pt x="21731" y="65229"/>
                    <a:pt x="26439" y="67048"/>
                    <a:pt x="27883" y="65817"/>
                  </a:cubicBezTo>
                  <a:cubicBezTo>
                    <a:pt x="29327" y="64587"/>
                    <a:pt x="29060" y="62126"/>
                    <a:pt x="26760" y="61003"/>
                  </a:cubicBezTo>
                  <a:cubicBezTo>
                    <a:pt x="24460" y="59880"/>
                    <a:pt x="20822" y="57312"/>
                    <a:pt x="21571" y="54370"/>
                  </a:cubicBezTo>
                  <a:cubicBezTo>
                    <a:pt x="22320" y="51428"/>
                    <a:pt x="22427" y="47577"/>
                    <a:pt x="24994" y="46025"/>
                  </a:cubicBezTo>
                  <a:cubicBezTo>
                    <a:pt x="27562" y="44474"/>
                    <a:pt x="27081" y="42120"/>
                    <a:pt x="30183" y="42548"/>
                  </a:cubicBezTo>
                  <a:cubicBezTo>
                    <a:pt x="33286" y="42923"/>
                    <a:pt x="36014" y="42976"/>
                    <a:pt x="40026" y="45223"/>
                  </a:cubicBezTo>
                  <a:cubicBezTo>
                    <a:pt x="44038" y="47470"/>
                    <a:pt x="46980" y="48700"/>
                    <a:pt x="50029" y="49181"/>
                  </a:cubicBezTo>
                  <a:cubicBezTo>
                    <a:pt x="53078" y="49663"/>
                    <a:pt x="54629" y="54316"/>
                    <a:pt x="54575" y="58649"/>
                  </a:cubicBezTo>
                  <a:cubicBezTo>
                    <a:pt x="54522" y="62982"/>
                    <a:pt x="53720" y="64159"/>
                    <a:pt x="54843" y="67208"/>
                  </a:cubicBezTo>
                  <a:cubicBezTo>
                    <a:pt x="56020" y="70204"/>
                    <a:pt x="55966" y="72397"/>
                    <a:pt x="58106" y="73146"/>
                  </a:cubicBezTo>
                  <a:cubicBezTo>
                    <a:pt x="60245" y="73894"/>
                    <a:pt x="62171" y="71327"/>
                    <a:pt x="63776" y="71166"/>
                  </a:cubicBezTo>
                  <a:cubicBezTo>
                    <a:pt x="65381" y="71006"/>
                    <a:pt x="68858" y="70418"/>
                    <a:pt x="70355" y="6843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39" name="Frihandsfigur: Form 38">
              <a:extLst>
                <a:ext uri="{FF2B5EF4-FFF2-40B4-BE49-F238E27FC236}">
                  <a16:creationId xmlns:a16="http://schemas.microsoft.com/office/drawing/2014/main" id="{8FCB0EBF-88C9-234A-03FD-30ACF4FF0D24}"/>
                </a:ext>
              </a:extLst>
            </p:cNvPr>
            <p:cNvSpPr/>
            <p:nvPr/>
          </p:nvSpPr>
          <p:spPr>
            <a:xfrm>
              <a:off x="3010102" y="5864503"/>
              <a:ext cx="21745" cy="16498"/>
            </a:xfrm>
            <a:custGeom>
              <a:avLst/>
              <a:gdLst>
                <a:gd name="connsiteX0" fmla="*/ 10318 w 21745"/>
                <a:gd name="connsiteY0" fmla="*/ 14564 h 16498"/>
                <a:gd name="connsiteX1" fmla="*/ 20535 w 21745"/>
                <a:gd name="connsiteY1" fmla="*/ 10338 h 16498"/>
                <a:gd name="connsiteX2" fmla="*/ 18930 w 21745"/>
                <a:gd name="connsiteY2" fmla="*/ 977 h 16498"/>
                <a:gd name="connsiteX3" fmla="*/ 6413 w 21745"/>
                <a:gd name="connsiteY3" fmla="*/ 3919 h 16498"/>
                <a:gd name="connsiteX4" fmla="*/ 101 w 21745"/>
                <a:gd name="connsiteY4" fmla="*/ 13868 h 16498"/>
                <a:gd name="connsiteX5" fmla="*/ 10318 w 21745"/>
                <a:gd name="connsiteY5" fmla="*/ 14564 h 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 h="16498">
                  <a:moveTo>
                    <a:pt x="10318" y="14564"/>
                  </a:moveTo>
                  <a:cubicBezTo>
                    <a:pt x="13260" y="11782"/>
                    <a:pt x="17861" y="14403"/>
                    <a:pt x="20535" y="10338"/>
                  </a:cubicBezTo>
                  <a:cubicBezTo>
                    <a:pt x="22354" y="7503"/>
                    <a:pt x="22354" y="2421"/>
                    <a:pt x="18930" y="977"/>
                  </a:cubicBezTo>
                  <a:cubicBezTo>
                    <a:pt x="13849" y="-1163"/>
                    <a:pt x="9944" y="388"/>
                    <a:pt x="6413" y="3919"/>
                  </a:cubicBezTo>
                  <a:cubicBezTo>
                    <a:pt x="2883" y="7449"/>
                    <a:pt x="-648" y="10605"/>
                    <a:pt x="101" y="13868"/>
                  </a:cubicBezTo>
                  <a:cubicBezTo>
                    <a:pt x="797" y="17078"/>
                    <a:pt x="7376" y="17399"/>
                    <a:pt x="10318" y="1456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0" name="Frihandsfigur: Form 39">
              <a:extLst>
                <a:ext uri="{FF2B5EF4-FFF2-40B4-BE49-F238E27FC236}">
                  <a16:creationId xmlns:a16="http://schemas.microsoft.com/office/drawing/2014/main" id="{6C97BF9B-15EB-A632-29AB-5B1CF90535F9}"/>
                </a:ext>
              </a:extLst>
            </p:cNvPr>
            <p:cNvSpPr/>
            <p:nvPr/>
          </p:nvSpPr>
          <p:spPr>
            <a:xfrm>
              <a:off x="2946071" y="5851999"/>
              <a:ext cx="19003" cy="19324"/>
            </a:xfrm>
            <a:custGeom>
              <a:avLst/>
              <a:gdLst>
                <a:gd name="connsiteX0" fmla="*/ 16685 w 19003"/>
                <a:gd name="connsiteY0" fmla="*/ 1981 h 19324"/>
                <a:gd name="connsiteX1" fmla="*/ 2938 w 19003"/>
                <a:gd name="connsiteY1" fmla="*/ 2837 h 19324"/>
                <a:gd name="connsiteX2" fmla="*/ 4221 w 19003"/>
                <a:gd name="connsiteY2" fmla="*/ 17600 h 19324"/>
                <a:gd name="connsiteX3" fmla="*/ 17541 w 19003"/>
                <a:gd name="connsiteY3" fmla="*/ 15033 h 19324"/>
                <a:gd name="connsiteX4" fmla="*/ 16685 w 19003"/>
                <a:gd name="connsiteY4" fmla="*/ 2034 h 1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19324">
                  <a:moveTo>
                    <a:pt x="16685" y="1981"/>
                  </a:moveTo>
                  <a:cubicBezTo>
                    <a:pt x="13422" y="-212"/>
                    <a:pt x="5987" y="-1389"/>
                    <a:pt x="2938" y="2837"/>
                  </a:cubicBezTo>
                  <a:cubicBezTo>
                    <a:pt x="-58" y="7062"/>
                    <a:pt x="-2305" y="13963"/>
                    <a:pt x="4221" y="17600"/>
                  </a:cubicBezTo>
                  <a:cubicBezTo>
                    <a:pt x="10747" y="21184"/>
                    <a:pt x="15562" y="18617"/>
                    <a:pt x="17541" y="15033"/>
                  </a:cubicBezTo>
                  <a:cubicBezTo>
                    <a:pt x="19467" y="11449"/>
                    <a:pt x="19788" y="4120"/>
                    <a:pt x="16685" y="203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1" name="Frihandsfigur: Form 40">
              <a:extLst>
                <a:ext uri="{FF2B5EF4-FFF2-40B4-BE49-F238E27FC236}">
                  <a16:creationId xmlns:a16="http://schemas.microsoft.com/office/drawing/2014/main" id="{A801EB36-2E12-15B8-C63A-964091801B5B}"/>
                </a:ext>
              </a:extLst>
            </p:cNvPr>
            <p:cNvSpPr/>
            <p:nvPr/>
          </p:nvSpPr>
          <p:spPr>
            <a:xfrm>
              <a:off x="2914801" y="5807652"/>
              <a:ext cx="21010" cy="20879"/>
            </a:xfrm>
            <a:custGeom>
              <a:avLst/>
              <a:gdLst>
                <a:gd name="connsiteX0" fmla="*/ 6873 w 21010"/>
                <a:gd name="connsiteY0" fmla="*/ 20758 h 20879"/>
                <a:gd name="connsiteX1" fmla="*/ 18695 w 21010"/>
                <a:gd name="connsiteY1" fmla="*/ 16425 h 20879"/>
                <a:gd name="connsiteX2" fmla="*/ 19069 w 21010"/>
                <a:gd name="connsiteY2" fmla="*/ 10755 h 20879"/>
                <a:gd name="connsiteX3" fmla="*/ 15592 w 21010"/>
                <a:gd name="connsiteY3" fmla="*/ 1020 h 20879"/>
                <a:gd name="connsiteX4" fmla="*/ 5536 w 21010"/>
                <a:gd name="connsiteY4" fmla="*/ 5139 h 20879"/>
                <a:gd name="connsiteX5" fmla="*/ 187 w 21010"/>
                <a:gd name="connsiteY5" fmla="*/ 13376 h 20879"/>
                <a:gd name="connsiteX6" fmla="*/ 6873 w 21010"/>
                <a:gd name="connsiteY6" fmla="*/ 20758 h 2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0" h="20879">
                  <a:moveTo>
                    <a:pt x="6873" y="20758"/>
                  </a:moveTo>
                  <a:cubicBezTo>
                    <a:pt x="12169" y="21614"/>
                    <a:pt x="15592" y="17709"/>
                    <a:pt x="18695" y="16425"/>
                  </a:cubicBezTo>
                  <a:cubicBezTo>
                    <a:pt x="21744" y="15195"/>
                    <a:pt x="21690" y="12360"/>
                    <a:pt x="19069" y="10755"/>
                  </a:cubicBezTo>
                  <a:cubicBezTo>
                    <a:pt x="16502" y="9151"/>
                    <a:pt x="18320" y="3374"/>
                    <a:pt x="15592" y="1020"/>
                  </a:cubicBezTo>
                  <a:cubicBezTo>
                    <a:pt x="11580" y="-2564"/>
                    <a:pt x="9280" y="4390"/>
                    <a:pt x="5536" y="5139"/>
                  </a:cubicBezTo>
                  <a:cubicBezTo>
                    <a:pt x="1791" y="5888"/>
                    <a:pt x="-723" y="8402"/>
                    <a:pt x="187" y="13376"/>
                  </a:cubicBezTo>
                  <a:cubicBezTo>
                    <a:pt x="1043" y="18351"/>
                    <a:pt x="1631" y="19902"/>
                    <a:pt x="6873" y="2075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2" name="Frihandsfigur: Form 41">
              <a:extLst>
                <a:ext uri="{FF2B5EF4-FFF2-40B4-BE49-F238E27FC236}">
                  <a16:creationId xmlns:a16="http://schemas.microsoft.com/office/drawing/2014/main" id="{EEA12F34-6E4D-3F78-E7AB-E20865DD7875}"/>
                </a:ext>
              </a:extLst>
            </p:cNvPr>
            <p:cNvSpPr/>
            <p:nvPr/>
          </p:nvSpPr>
          <p:spPr>
            <a:xfrm>
              <a:off x="2936742" y="5896139"/>
              <a:ext cx="26495" cy="17432"/>
            </a:xfrm>
            <a:custGeom>
              <a:avLst/>
              <a:gdLst>
                <a:gd name="connsiteX0" fmla="*/ 7987 w 26495"/>
                <a:gd name="connsiteY0" fmla="*/ 473 h 17432"/>
                <a:gd name="connsiteX1" fmla="*/ 1087 w 26495"/>
                <a:gd name="connsiteY1" fmla="*/ 3789 h 17432"/>
                <a:gd name="connsiteX2" fmla="*/ 6276 w 26495"/>
                <a:gd name="connsiteY2" fmla="*/ 14702 h 17432"/>
                <a:gd name="connsiteX3" fmla="*/ 20665 w 26495"/>
                <a:gd name="connsiteY3" fmla="*/ 17430 h 17432"/>
                <a:gd name="connsiteX4" fmla="*/ 23393 w 26495"/>
                <a:gd name="connsiteY4" fmla="*/ 4485 h 17432"/>
                <a:gd name="connsiteX5" fmla="*/ 7987 w 26495"/>
                <a:gd name="connsiteY5" fmla="*/ 473 h 1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5" h="17432">
                  <a:moveTo>
                    <a:pt x="7987" y="473"/>
                  </a:moveTo>
                  <a:cubicBezTo>
                    <a:pt x="6650" y="-222"/>
                    <a:pt x="3548" y="-811"/>
                    <a:pt x="1087" y="3789"/>
                  </a:cubicBezTo>
                  <a:cubicBezTo>
                    <a:pt x="-1374" y="8390"/>
                    <a:pt x="338" y="14434"/>
                    <a:pt x="6276" y="14702"/>
                  </a:cubicBezTo>
                  <a:cubicBezTo>
                    <a:pt x="12695" y="15023"/>
                    <a:pt x="13337" y="17269"/>
                    <a:pt x="20665" y="17430"/>
                  </a:cubicBezTo>
                  <a:cubicBezTo>
                    <a:pt x="27993" y="17590"/>
                    <a:pt x="27833" y="8925"/>
                    <a:pt x="23393" y="4485"/>
                  </a:cubicBezTo>
                  <a:cubicBezTo>
                    <a:pt x="18953" y="45"/>
                    <a:pt x="11839" y="2559"/>
                    <a:pt x="7987" y="47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3" name="Frihandsfigur: Form 42">
              <a:extLst>
                <a:ext uri="{FF2B5EF4-FFF2-40B4-BE49-F238E27FC236}">
                  <a16:creationId xmlns:a16="http://schemas.microsoft.com/office/drawing/2014/main" id="{CA9C25A7-7522-8716-E4ED-D09877E34F1A}"/>
                </a:ext>
              </a:extLst>
            </p:cNvPr>
            <p:cNvSpPr/>
            <p:nvPr/>
          </p:nvSpPr>
          <p:spPr>
            <a:xfrm>
              <a:off x="2907271" y="5917162"/>
              <a:ext cx="34419" cy="25480"/>
            </a:xfrm>
            <a:custGeom>
              <a:avLst/>
              <a:gdLst>
                <a:gd name="connsiteX0" fmla="*/ 26760 w 34419"/>
                <a:gd name="connsiteY0" fmla="*/ 9352 h 25480"/>
                <a:gd name="connsiteX1" fmla="*/ 23497 w 34419"/>
                <a:gd name="connsiteY1" fmla="*/ 259 h 25480"/>
                <a:gd name="connsiteX2" fmla="*/ 11034 w 34419"/>
                <a:gd name="connsiteY2" fmla="*/ 1436 h 25480"/>
                <a:gd name="connsiteX3" fmla="*/ 1245 w 34419"/>
                <a:gd name="connsiteY3" fmla="*/ 4431 h 25480"/>
                <a:gd name="connsiteX4" fmla="*/ 5096 w 34419"/>
                <a:gd name="connsiteY4" fmla="*/ 17269 h 25480"/>
                <a:gd name="connsiteX5" fmla="*/ 9964 w 34419"/>
                <a:gd name="connsiteY5" fmla="*/ 24865 h 25480"/>
                <a:gd name="connsiteX6" fmla="*/ 25958 w 34419"/>
                <a:gd name="connsiteY6" fmla="*/ 24758 h 25480"/>
                <a:gd name="connsiteX7" fmla="*/ 34302 w 34419"/>
                <a:gd name="connsiteY7" fmla="*/ 17965 h 25480"/>
                <a:gd name="connsiteX8" fmla="*/ 26707 w 34419"/>
                <a:gd name="connsiteY8" fmla="*/ 9406 h 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9" h="25480">
                  <a:moveTo>
                    <a:pt x="26760" y="9352"/>
                  </a:moveTo>
                  <a:cubicBezTo>
                    <a:pt x="23604" y="6464"/>
                    <a:pt x="27241" y="1703"/>
                    <a:pt x="23497" y="259"/>
                  </a:cubicBezTo>
                  <a:cubicBezTo>
                    <a:pt x="19753" y="-1186"/>
                    <a:pt x="16436" y="4003"/>
                    <a:pt x="11034" y="1436"/>
                  </a:cubicBezTo>
                  <a:cubicBezTo>
                    <a:pt x="7022" y="-490"/>
                    <a:pt x="4401" y="366"/>
                    <a:pt x="1245" y="4431"/>
                  </a:cubicBezTo>
                  <a:cubicBezTo>
                    <a:pt x="-1911" y="8443"/>
                    <a:pt x="1512" y="13471"/>
                    <a:pt x="5096" y="17269"/>
                  </a:cubicBezTo>
                  <a:cubicBezTo>
                    <a:pt x="8626" y="21121"/>
                    <a:pt x="5684" y="23100"/>
                    <a:pt x="9964" y="24865"/>
                  </a:cubicBezTo>
                  <a:cubicBezTo>
                    <a:pt x="14297" y="26630"/>
                    <a:pt x="19753" y="23956"/>
                    <a:pt x="25958" y="24758"/>
                  </a:cubicBezTo>
                  <a:cubicBezTo>
                    <a:pt x="32216" y="25507"/>
                    <a:pt x="35051" y="22565"/>
                    <a:pt x="34302" y="17965"/>
                  </a:cubicBezTo>
                  <a:cubicBezTo>
                    <a:pt x="33553" y="13364"/>
                    <a:pt x="29916" y="12294"/>
                    <a:pt x="26707" y="940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4" name="Frihandsfigur: Form 43">
              <a:extLst>
                <a:ext uri="{FF2B5EF4-FFF2-40B4-BE49-F238E27FC236}">
                  <a16:creationId xmlns:a16="http://schemas.microsoft.com/office/drawing/2014/main" id="{946E163A-D36D-A4F5-F75A-215979FC4B83}"/>
                </a:ext>
              </a:extLst>
            </p:cNvPr>
            <p:cNvSpPr/>
            <p:nvPr/>
          </p:nvSpPr>
          <p:spPr>
            <a:xfrm>
              <a:off x="2971290" y="5922873"/>
              <a:ext cx="23368" cy="26624"/>
            </a:xfrm>
            <a:custGeom>
              <a:avLst/>
              <a:gdLst>
                <a:gd name="connsiteX0" fmla="*/ 12595 w 23368"/>
                <a:gd name="connsiteY0" fmla="*/ 7278 h 26624"/>
                <a:gd name="connsiteX1" fmla="*/ 5267 w 23368"/>
                <a:gd name="connsiteY1" fmla="*/ 3 h 26624"/>
                <a:gd name="connsiteX2" fmla="*/ 3555 w 23368"/>
                <a:gd name="connsiteY2" fmla="*/ 8455 h 26624"/>
                <a:gd name="connsiteX3" fmla="*/ 1576 w 23368"/>
                <a:gd name="connsiteY3" fmla="*/ 17442 h 26624"/>
                <a:gd name="connsiteX4" fmla="*/ 3020 w 23368"/>
                <a:gd name="connsiteY4" fmla="*/ 26375 h 26624"/>
                <a:gd name="connsiteX5" fmla="*/ 13077 w 23368"/>
                <a:gd name="connsiteY5" fmla="*/ 22470 h 26624"/>
                <a:gd name="connsiteX6" fmla="*/ 13398 w 23368"/>
                <a:gd name="connsiteY6" fmla="*/ 15730 h 26624"/>
                <a:gd name="connsiteX7" fmla="*/ 14361 w 23368"/>
                <a:gd name="connsiteY7" fmla="*/ 12895 h 26624"/>
                <a:gd name="connsiteX8" fmla="*/ 20673 w 23368"/>
                <a:gd name="connsiteY8" fmla="*/ 12307 h 26624"/>
                <a:gd name="connsiteX9" fmla="*/ 22866 w 23368"/>
                <a:gd name="connsiteY9" fmla="*/ 7385 h 26624"/>
                <a:gd name="connsiteX10" fmla="*/ 12595 w 23368"/>
                <a:gd name="connsiteY10" fmla="*/ 7385 h 2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 h="26624">
                  <a:moveTo>
                    <a:pt x="12595" y="7278"/>
                  </a:moveTo>
                  <a:cubicBezTo>
                    <a:pt x="7995" y="6048"/>
                    <a:pt x="9065" y="111"/>
                    <a:pt x="5267" y="3"/>
                  </a:cubicBezTo>
                  <a:cubicBezTo>
                    <a:pt x="1469" y="-157"/>
                    <a:pt x="78" y="5299"/>
                    <a:pt x="3555" y="8455"/>
                  </a:cubicBezTo>
                  <a:cubicBezTo>
                    <a:pt x="7032" y="11558"/>
                    <a:pt x="3609" y="15249"/>
                    <a:pt x="1576" y="17442"/>
                  </a:cubicBezTo>
                  <a:cubicBezTo>
                    <a:pt x="-457" y="19581"/>
                    <a:pt x="-1045" y="25091"/>
                    <a:pt x="3020" y="26375"/>
                  </a:cubicBezTo>
                  <a:cubicBezTo>
                    <a:pt x="7086" y="27605"/>
                    <a:pt x="10242" y="23968"/>
                    <a:pt x="13077" y="22470"/>
                  </a:cubicBezTo>
                  <a:cubicBezTo>
                    <a:pt x="15858" y="20972"/>
                    <a:pt x="16072" y="17281"/>
                    <a:pt x="13398" y="15730"/>
                  </a:cubicBezTo>
                  <a:cubicBezTo>
                    <a:pt x="10723" y="14125"/>
                    <a:pt x="11953" y="11558"/>
                    <a:pt x="14361" y="12895"/>
                  </a:cubicBezTo>
                  <a:cubicBezTo>
                    <a:pt x="16768" y="14232"/>
                    <a:pt x="18586" y="14072"/>
                    <a:pt x="20673" y="12307"/>
                  </a:cubicBezTo>
                  <a:cubicBezTo>
                    <a:pt x="22812" y="10488"/>
                    <a:pt x="24150" y="9311"/>
                    <a:pt x="22866" y="7385"/>
                  </a:cubicBezTo>
                  <a:cubicBezTo>
                    <a:pt x="20566" y="3962"/>
                    <a:pt x="17196" y="8616"/>
                    <a:pt x="12595" y="73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5" name="Frihandsfigur: Form 44">
              <a:extLst>
                <a:ext uri="{FF2B5EF4-FFF2-40B4-BE49-F238E27FC236}">
                  <a16:creationId xmlns:a16="http://schemas.microsoft.com/office/drawing/2014/main" id="{8A0DBC8E-0181-B0F8-90C5-6D2D3894D6EA}"/>
                </a:ext>
              </a:extLst>
            </p:cNvPr>
            <p:cNvSpPr/>
            <p:nvPr/>
          </p:nvSpPr>
          <p:spPr>
            <a:xfrm>
              <a:off x="2941512" y="5819364"/>
              <a:ext cx="22951" cy="23130"/>
            </a:xfrm>
            <a:custGeom>
              <a:avLst/>
              <a:gdLst>
                <a:gd name="connsiteX0" fmla="*/ 1987 w 22951"/>
                <a:gd name="connsiteY0" fmla="*/ 11507 h 23130"/>
                <a:gd name="connsiteX1" fmla="*/ 3271 w 22951"/>
                <a:gd name="connsiteY1" fmla="*/ 19156 h 23130"/>
                <a:gd name="connsiteX2" fmla="*/ 20174 w 22951"/>
                <a:gd name="connsiteY2" fmla="*/ 22366 h 23130"/>
                <a:gd name="connsiteX3" fmla="*/ 21672 w 22951"/>
                <a:gd name="connsiteY3" fmla="*/ 11881 h 23130"/>
                <a:gd name="connsiteX4" fmla="*/ 20548 w 22951"/>
                <a:gd name="connsiteY4" fmla="*/ 3055 h 23130"/>
                <a:gd name="connsiteX5" fmla="*/ 14022 w 22951"/>
                <a:gd name="connsiteY5" fmla="*/ 2681 h 23130"/>
                <a:gd name="connsiteX6" fmla="*/ 8031 w 22951"/>
                <a:gd name="connsiteY6" fmla="*/ 60 h 23130"/>
                <a:gd name="connsiteX7" fmla="*/ 6427 w 22951"/>
                <a:gd name="connsiteY7" fmla="*/ 5516 h 23130"/>
                <a:gd name="connsiteX8" fmla="*/ 11080 w 22951"/>
                <a:gd name="connsiteY8" fmla="*/ 12630 h 23130"/>
                <a:gd name="connsiteX9" fmla="*/ 1987 w 22951"/>
                <a:gd name="connsiteY9" fmla="*/ 11507 h 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1" h="23130">
                  <a:moveTo>
                    <a:pt x="1987" y="11507"/>
                  </a:moveTo>
                  <a:cubicBezTo>
                    <a:pt x="-367" y="13807"/>
                    <a:pt x="-1383" y="17070"/>
                    <a:pt x="3271" y="19156"/>
                  </a:cubicBezTo>
                  <a:cubicBezTo>
                    <a:pt x="7924" y="21242"/>
                    <a:pt x="16857" y="24666"/>
                    <a:pt x="20174" y="22366"/>
                  </a:cubicBezTo>
                  <a:cubicBezTo>
                    <a:pt x="23544" y="20065"/>
                    <a:pt x="23597" y="14984"/>
                    <a:pt x="21672" y="11881"/>
                  </a:cubicBezTo>
                  <a:cubicBezTo>
                    <a:pt x="19746" y="8779"/>
                    <a:pt x="22955" y="5195"/>
                    <a:pt x="20548" y="3055"/>
                  </a:cubicBezTo>
                  <a:cubicBezTo>
                    <a:pt x="18837" y="1504"/>
                    <a:pt x="15734" y="2253"/>
                    <a:pt x="14022" y="2681"/>
                  </a:cubicBezTo>
                  <a:cubicBezTo>
                    <a:pt x="12311" y="3109"/>
                    <a:pt x="9690" y="274"/>
                    <a:pt x="8031" y="60"/>
                  </a:cubicBezTo>
                  <a:cubicBezTo>
                    <a:pt x="4019" y="-529"/>
                    <a:pt x="4073" y="3376"/>
                    <a:pt x="6427" y="5516"/>
                  </a:cubicBezTo>
                  <a:cubicBezTo>
                    <a:pt x="8727" y="7656"/>
                    <a:pt x="12471" y="10544"/>
                    <a:pt x="11080" y="12630"/>
                  </a:cubicBezTo>
                  <a:cubicBezTo>
                    <a:pt x="9690" y="14716"/>
                    <a:pt x="4340" y="9207"/>
                    <a:pt x="1987" y="1150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6" name="Frihandsfigur: Form 45">
              <a:extLst>
                <a:ext uri="{FF2B5EF4-FFF2-40B4-BE49-F238E27FC236}">
                  <a16:creationId xmlns:a16="http://schemas.microsoft.com/office/drawing/2014/main" id="{F18F651E-D48D-7089-6DD2-3395879664B5}"/>
                </a:ext>
              </a:extLst>
            </p:cNvPr>
            <p:cNvSpPr/>
            <p:nvPr/>
          </p:nvSpPr>
          <p:spPr>
            <a:xfrm>
              <a:off x="2519063" y="5443894"/>
              <a:ext cx="70173" cy="90112"/>
            </a:xfrm>
            <a:custGeom>
              <a:avLst/>
              <a:gdLst>
                <a:gd name="connsiteX0" fmla="*/ 48230 w 70173"/>
                <a:gd name="connsiteY0" fmla="*/ 2372 h 90112"/>
                <a:gd name="connsiteX1" fmla="*/ 36729 w 70173"/>
                <a:gd name="connsiteY1" fmla="*/ 4084 h 90112"/>
                <a:gd name="connsiteX2" fmla="*/ 39297 w 70173"/>
                <a:gd name="connsiteY2" fmla="*/ 16173 h 90112"/>
                <a:gd name="connsiteX3" fmla="*/ 28385 w 70173"/>
                <a:gd name="connsiteY3" fmla="*/ 18206 h 90112"/>
                <a:gd name="connsiteX4" fmla="*/ 20628 w 70173"/>
                <a:gd name="connsiteY4" fmla="*/ 24839 h 90112"/>
                <a:gd name="connsiteX5" fmla="*/ 6079 w 70173"/>
                <a:gd name="connsiteY5" fmla="*/ 28155 h 90112"/>
                <a:gd name="connsiteX6" fmla="*/ 1211 w 70173"/>
                <a:gd name="connsiteY6" fmla="*/ 51050 h 90112"/>
                <a:gd name="connsiteX7" fmla="*/ 4688 w 70173"/>
                <a:gd name="connsiteY7" fmla="*/ 67739 h 90112"/>
                <a:gd name="connsiteX8" fmla="*/ 12765 w 70173"/>
                <a:gd name="connsiteY8" fmla="*/ 78545 h 90112"/>
                <a:gd name="connsiteX9" fmla="*/ 30471 w 70173"/>
                <a:gd name="connsiteY9" fmla="*/ 84161 h 90112"/>
                <a:gd name="connsiteX10" fmla="*/ 51493 w 70173"/>
                <a:gd name="connsiteY10" fmla="*/ 88601 h 90112"/>
                <a:gd name="connsiteX11" fmla="*/ 53954 w 70173"/>
                <a:gd name="connsiteY11" fmla="*/ 75067 h 90112"/>
                <a:gd name="connsiteX12" fmla="*/ 62887 w 70173"/>
                <a:gd name="connsiteY12" fmla="*/ 68488 h 90112"/>
                <a:gd name="connsiteX13" fmla="*/ 60319 w 70173"/>
                <a:gd name="connsiteY13" fmla="*/ 57629 h 90112"/>
                <a:gd name="connsiteX14" fmla="*/ 63475 w 70173"/>
                <a:gd name="connsiteY14" fmla="*/ 47412 h 90112"/>
                <a:gd name="connsiteX15" fmla="*/ 67220 w 70173"/>
                <a:gd name="connsiteY15" fmla="*/ 21522 h 90112"/>
                <a:gd name="connsiteX16" fmla="*/ 48391 w 70173"/>
                <a:gd name="connsiteY16" fmla="*/ 2372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73" h="90112">
                  <a:moveTo>
                    <a:pt x="48230" y="2372"/>
                  </a:moveTo>
                  <a:cubicBezTo>
                    <a:pt x="44914" y="-1105"/>
                    <a:pt x="37157" y="-944"/>
                    <a:pt x="36729" y="4084"/>
                  </a:cubicBezTo>
                  <a:cubicBezTo>
                    <a:pt x="36301" y="9112"/>
                    <a:pt x="43255" y="12696"/>
                    <a:pt x="39297" y="16173"/>
                  </a:cubicBezTo>
                  <a:cubicBezTo>
                    <a:pt x="35339" y="19650"/>
                    <a:pt x="32610" y="17083"/>
                    <a:pt x="28385" y="18206"/>
                  </a:cubicBezTo>
                  <a:cubicBezTo>
                    <a:pt x="24159" y="19276"/>
                    <a:pt x="25122" y="23609"/>
                    <a:pt x="20628" y="24839"/>
                  </a:cubicBezTo>
                  <a:cubicBezTo>
                    <a:pt x="16082" y="26069"/>
                    <a:pt x="10893" y="22378"/>
                    <a:pt x="6079" y="28155"/>
                  </a:cubicBezTo>
                  <a:cubicBezTo>
                    <a:pt x="1264" y="33933"/>
                    <a:pt x="4046" y="45112"/>
                    <a:pt x="1211" y="51050"/>
                  </a:cubicBezTo>
                  <a:cubicBezTo>
                    <a:pt x="-1678" y="56934"/>
                    <a:pt x="1050" y="63299"/>
                    <a:pt x="4688" y="67739"/>
                  </a:cubicBezTo>
                  <a:cubicBezTo>
                    <a:pt x="8272" y="72179"/>
                    <a:pt x="3511" y="77689"/>
                    <a:pt x="12765" y="78545"/>
                  </a:cubicBezTo>
                  <a:cubicBezTo>
                    <a:pt x="21966" y="79400"/>
                    <a:pt x="25550" y="81005"/>
                    <a:pt x="30471" y="84161"/>
                  </a:cubicBezTo>
                  <a:cubicBezTo>
                    <a:pt x="35339" y="87317"/>
                    <a:pt x="45288" y="92773"/>
                    <a:pt x="51493" y="88601"/>
                  </a:cubicBezTo>
                  <a:cubicBezTo>
                    <a:pt x="57698" y="84429"/>
                    <a:pt x="52188" y="77956"/>
                    <a:pt x="53954" y="75067"/>
                  </a:cubicBezTo>
                  <a:cubicBezTo>
                    <a:pt x="55665" y="72179"/>
                    <a:pt x="62031" y="72767"/>
                    <a:pt x="62887" y="68488"/>
                  </a:cubicBezTo>
                  <a:cubicBezTo>
                    <a:pt x="63743" y="64209"/>
                    <a:pt x="63743" y="59074"/>
                    <a:pt x="60319" y="57629"/>
                  </a:cubicBezTo>
                  <a:cubicBezTo>
                    <a:pt x="56842" y="56185"/>
                    <a:pt x="55558" y="53457"/>
                    <a:pt x="63475" y="47412"/>
                  </a:cubicBezTo>
                  <a:cubicBezTo>
                    <a:pt x="71392" y="41368"/>
                    <a:pt x="71820" y="30990"/>
                    <a:pt x="67220" y="21522"/>
                  </a:cubicBezTo>
                  <a:cubicBezTo>
                    <a:pt x="62619" y="12054"/>
                    <a:pt x="56468" y="10878"/>
                    <a:pt x="48391" y="237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7" name="Frihandsfigur: Form 46">
              <a:extLst>
                <a:ext uri="{FF2B5EF4-FFF2-40B4-BE49-F238E27FC236}">
                  <a16:creationId xmlns:a16="http://schemas.microsoft.com/office/drawing/2014/main" id="{DE02CB6E-654D-612B-6287-4C3C19DBF1AA}"/>
                </a:ext>
              </a:extLst>
            </p:cNvPr>
            <p:cNvSpPr/>
            <p:nvPr/>
          </p:nvSpPr>
          <p:spPr>
            <a:xfrm>
              <a:off x="2485298" y="5259107"/>
              <a:ext cx="69749" cy="96532"/>
            </a:xfrm>
            <a:custGeom>
              <a:avLst/>
              <a:gdLst>
                <a:gd name="connsiteX0" fmla="*/ 4967 w 69749"/>
                <a:gd name="connsiteY0" fmla="*/ 52682 h 96532"/>
                <a:gd name="connsiteX1" fmla="*/ 4593 w 69749"/>
                <a:gd name="connsiteY1" fmla="*/ 66108 h 96532"/>
                <a:gd name="connsiteX2" fmla="*/ 1918 w 69749"/>
                <a:gd name="connsiteY2" fmla="*/ 76271 h 96532"/>
                <a:gd name="connsiteX3" fmla="*/ 1704 w 69749"/>
                <a:gd name="connsiteY3" fmla="*/ 93335 h 96532"/>
                <a:gd name="connsiteX4" fmla="*/ 12402 w 69749"/>
                <a:gd name="connsiteY4" fmla="*/ 90661 h 96532"/>
                <a:gd name="connsiteX5" fmla="*/ 13793 w 69749"/>
                <a:gd name="connsiteY5" fmla="*/ 74774 h 96532"/>
                <a:gd name="connsiteX6" fmla="*/ 29627 w 69749"/>
                <a:gd name="connsiteY6" fmla="*/ 81407 h 96532"/>
                <a:gd name="connsiteX7" fmla="*/ 37543 w 69749"/>
                <a:gd name="connsiteY7" fmla="*/ 69852 h 96532"/>
                <a:gd name="connsiteX8" fmla="*/ 50328 w 69749"/>
                <a:gd name="connsiteY8" fmla="*/ 67552 h 96532"/>
                <a:gd name="connsiteX9" fmla="*/ 54019 w 69749"/>
                <a:gd name="connsiteY9" fmla="*/ 62257 h 96532"/>
                <a:gd name="connsiteX10" fmla="*/ 62738 w 69749"/>
                <a:gd name="connsiteY10" fmla="*/ 56373 h 96532"/>
                <a:gd name="connsiteX11" fmla="*/ 62043 w 69749"/>
                <a:gd name="connsiteY11" fmla="*/ 39095 h 96532"/>
                <a:gd name="connsiteX12" fmla="*/ 68087 w 69749"/>
                <a:gd name="connsiteY12" fmla="*/ 28022 h 96532"/>
                <a:gd name="connsiteX13" fmla="*/ 64182 w 69749"/>
                <a:gd name="connsiteY13" fmla="*/ 14489 h 96532"/>
                <a:gd name="connsiteX14" fmla="*/ 51291 w 69749"/>
                <a:gd name="connsiteY14" fmla="*/ 527 h 96532"/>
                <a:gd name="connsiteX15" fmla="*/ 48884 w 69749"/>
                <a:gd name="connsiteY15" fmla="*/ 8497 h 96532"/>
                <a:gd name="connsiteX16" fmla="*/ 43053 w 69749"/>
                <a:gd name="connsiteY16" fmla="*/ 14489 h 96532"/>
                <a:gd name="connsiteX17" fmla="*/ 40378 w 69749"/>
                <a:gd name="connsiteY17" fmla="*/ 22994 h 96532"/>
                <a:gd name="connsiteX18" fmla="*/ 42946 w 69749"/>
                <a:gd name="connsiteY18" fmla="*/ 32943 h 96532"/>
                <a:gd name="connsiteX19" fmla="*/ 44604 w 69749"/>
                <a:gd name="connsiteY19" fmla="*/ 41662 h 96532"/>
                <a:gd name="connsiteX20" fmla="*/ 39844 w 69749"/>
                <a:gd name="connsiteY20" fmla="*/ 46102 h 96532"/>
                <a:gd name="connsiteX21" fmla="*/ 31338 w 69749"/>
                <a:gd name="connsiteY21" fmla="*/ 41769 h 96532"/>
                <a:gd name="connsiteX22" fmla="*/ 24224 w 69749"/>
                <a:gd name="connsiteY22" fmla="*/ 38078 h 96532"/>
                <a:gd name="connsiteX23" fmla="*/ 17163 w 69749"/>
                <a:gd name="connsiteY23" fmla="*/ 37436 h 96532"/>
                <a:gd name="connsiteX24" fmla="*/ 7909 w 69749"/>
                <a:gd name="connsiteY24" fmla="*/ 25080 h 96532"/>
                <a:gd name="connsiteX25" fmla="*/ 153 w 69749"/>
                <a:gd name="connsiteY25" fmla="*/ 27861 h 96532"/>
                <a:gd name="connsiteX26" fmla="*/ 7214 w 69749"/>
                <a:gd name="connsiteY26" fmla="*/ 40592 h 96532"/>
                <a:gd name="connsiteX27" fmla="*/ 4913 w 69749"/>
                <a:gd name="connsiteY27" fmla="*/ 52735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749" h="96532">
                  <a:moveTo>
                    <a:pt x="4967" y="52682"/>
                  </a:moveTo>
                  <a:cubicBezTo>
                    <a:pt x="2078" y="57763"/>
                    <a:pt x="8123" y="63968"/>
                    <a:pt x="4593" y="66108"/>
                  </a:cubicBezTo>
                  <a:cubicBezTo>
                    <a:pt x="1062" y="68248"/>
                    <a:pt x="795" y="69478"/>
                    <a:pt x="1918" y="76271"/>
                  </a:cubicBezTo>
                  <a:cubicBezTo>
                    <a:pt x="3095" y="83011"/>
                    <a:pt x="-2415" y="86649"/>
                    <a:pt x="1704" y="93335"/>
                  </a:cubicBezTo>
                  <a:cubicBezTo>
                    <a:pt x="5823" y="100022"/>
                    <a:pt x="8337" y="94779"/>
                    <a:pt x="12402" y="90661"/>
                  </a:cubicBezTo>
                  <a:cubicBezTo>
                    <a:pt x="16521" y="86542"/>
                    <a:pt x="9621" y="77769"/>
                    <a:pt x="13793" y="74774"/>
                  </a:cubicBezTo>
                  <a:cubicBezTo>
                    <a:pt x="17965" y="71778"/>
                    <a:pt x="23261" y="83707"/>
                    <a:pt x="29627" y="81407"/>
                  </a:cubicBezTo>
                  <a:cubicBezTo>
                    <a:pt x="35939" y="79106"/>
                    <a:pt x="34387" y="73329"/>
                    <a:pt x="37543" y="69852"/>
                  </a:cubicBezTo>
                  <a:cubicBezTo>
                    <a:pt x="40699" y="66375"/>
                    <a:pt x="46797" y="67499"/>
                    <a:pt x="50328" y="67552"/>
                  </a:cubicBezTo>
                  <a:cubicBezTo>
                    <a:pt x="53858" y="67606"/>
                    <a:pt x="53430" y="64985"/>
                    <a:pt x="54019" y="62257"/>
                  </a:cubicBezTo>
                  <a:cubicBezTo>
                    <a:pt x="54607" y="59529"/>
                    <a:pt x="57389" y="60224"/>
                    <a:pt x="62738" y="56373"/>
                  </a:cubicBezTo>
                  <a:cubicBezTo>
                    <a:pt x="68034" y="52468"/>
                    <a:pt x="67499" y="45139"/>
                    <a:pt x="62043" y="39095"/>
                  </a:cubicBezTo>
                  <a:cubicBezTo>
                    <a:pt x="56586" y="33050"/>
                    <a:pt x="64610" y="31606"/>
                    <a:pt x="68087" y="28022"/>
                  </a:cubicBezTo>
                  <a:cubicBezTo>
                    <a:pt x="71564" y="24438"/>
                    <a:pt x="69264" y="19838"/>
                    <a:pt x="64182" y="14489"/>
                  </a:cubicBezTo>
                  <a:cubicBezTo>
                    <a:pt x="59154" y="9193"/>
                    <a:pt x="60973" y="-2629"/>
                    <a:pt x="51291" y="527"/>
                  </a:cubicBezTo>
                  <a:cubicBezTo>
                    <a:pt x="47546" y="1757"/>
                    <a:pt x="50381" y="5127"/>
                    <a:pt x="48884" y="8497"/>
                  </a:cubicBezTo>
                  <a:cubicBezTo>
                    <a:pt x="47386" y="11867"/>
                    <a:pt x="44069" y="10156"/>
                    <a:pt x="43053" y="14489"/>
                  </a:cubicBezTo>
                  <a:cubicBezTo>
                    <a:pt x="42037" y="18821"/>
                    <a:pt x="43481" y="18233"/>
                    <a:pt x="40378" y="22994"/>
                  </a:cubicBezTo>
                  <a:cubicBezTo>
                    <a:pt x="37276" y="27754"/>
                    <a:pt x="40164" y="29894"/>
                    <a:pt x="42946" y="32943"/>
                  </a:cubicBezTo>
                  <a:cubicBezTo>
                    <a:pt x="45728" y="35939"/>
                    <a:pt x="41716" y="36527"/>
                    <a:pt x="44604" y="41662"/>
                  </a:cubicBezTo>
                  <a:cubicBezTo>
                    <a:pt x="47493" y="46744"/>
                    <a:pt x="42465" y="47225"/>
                    <a:pt x="39844" y="46102"/>
                  </a:cubicBezTo>
                  <a:cubicBezTo>
                    <a:pt x="37276" y="45032"/>
                    <a:pt x="34762" y="41662"/>
                    <a:pt x="31338" y="41769"/>
                  </a:cubicBezTo>
                  <a:cubicBezTo>
                    <a:pt x="27968" y="41930"/>
                    <a:pt x="26578" y="39737"/>
                    <a:pt x="24224" y="38078"/>
                  </a:cubicBezTo>
                  <a:cubicBezTo>
                    <a:pt x="21870" y="36420"/>
                    <a:pt x="21496" y="38988"/>
                    <a:pt x="17163" y="37436"/>
                  </a:cubicBezTo>
                  <a:cubicBezTo>
                    <a:pt x="12830" y="35832"/>
                    <a:pt x="10477" y="29092"/>
                    <a:pt x="7909" y="25080"/>
                  </a:cubicBezTo>
                  <a:cubicBezTo>
                    <a:pt x="5341" y="21068"/>
                    <a:pt x="1383" y="23850"/>
                    <a:pt x="153" y="27861"/>
                  </a:cubicBezTo>
                  <a:cubicBezTo>
                    <a:pt x="-1024" y="31873"/>
                    <a:pt x="4913" y="36367"/>
                    <a:pt x="7214" y="40592"/>
                  </a:cubicBezTo>
                  <a:cubicBezTo>
                    <a:pt x="9514" y="44818"/>
                    <a:pt x="7802" y="47653"/>
                    <a:pt x="4913" y="5273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8" name="Frihandsfigur: Form 47">
              <a:extLst>
                <a:ext uri="{FF2B5EF4-FFF2-40B4-BE49-F238E27FC236}">
                  <a16:creationId xmlns:a16="http://schemas.microsoft.com/office/drawing/2014/main" id="{03FEDD09-B834-F0F8-31FD-38D86B693F29}"/>
                </a:ext>
              </a:extLst>
            </p:cNvPr>
            <p:cNvSpPr/>
            <p:nvPr/>
          </p:nvSpPr>
          <p:spPr>
            <a:xfrm>
              <a:off x="2374427" y="5308268"/>
              <a:ext cx="126196" cy="175011"/>
            </a:xfrm>
            <a:custGeom>
              <a:avLst/>
              <a:gdLst>
                <a:gd name="connsiteX0" fmla="*/ 14631 w 126196"/>
                <a:gd name="connsiteY0" fmla="*/ 115211 h 175011"/>
                <a:gd name="connsiteX1" fmla="*/ 26667 w 126196"/>
                <a:gd name="connsiteY1" fmla="*/ 107240 h 175011"/>
                <a:gd name="connsiteX2" fmla="*/ 27950 w 126196"/>
                <a:gd name="connsiteY2" fmla="*/ 120239 h 175011"/>
                <a:gd name="connsiteX3" fmla="*/ 35118 w 126196"/>
                <a:gd name="connsiteY3" fmla="*/ 129386 h 175011"/>
                <a:gd name="connsiteX4" fmla="*/ 41965 w 126196"/>
                <a:gd name="connsiteY4" fmla="*/ 133826 h 175011"/>
                <a:gd name="connsiteX5" fmla="*/ 44747 w 126196"/>
                <a:gd name="connsiteY5" fmla="*/ 141422 h 175011"/>
                <a:gd name="connsiteX6" fmla="*/ 46084 w 126196"/>
                <a:gd name="connsiteY6" fmla="*/ 152655 h 175011"/>
                <a:gd name="connsiteX7" fmla="*/ 53198 w 126196"/>
                <a:gd name="connsiteY7" fmla="*/ 157576 h 175011"/>
                <a:gd name="connsiteX8" fmla="*/ 60420 w 126196"/>
                <a:gd name="connsiteY8" fmla="*/ 162016 h 175011"/>
                <a:gd name="connsiteX9" fmla="*/ 66732 w 126196"/>
                <a:gd name="connsiteY9" fmla="*/ 153350 h 175011"/>
                <a:gd name="connsiteX10" fmla="*/ 77270 w 126196"/>
                <a:gd name="connsiteY10" fmla="*/ 153832 h 175011"/>
                <a:gd name="connsiteX11" fmla="*/ 84063 w 126196"/>
                <a:gd name="connsiteY11" fmla="*/ 163300 h 175011"/>
                <a:gd name="connsiteX12" fmla="*/ 89359 w 126196"/>
                <a:gd name="connsiteY12" fmla="*/ 172126 h 175011"/>
                <a:gd name="connsiteX13" fmla="*/ 97703 w 126196"/>
                <a:gd name="connsiteY13" fmla="*/ 170789 h 175011"/>
                <a:gd name="connsiteX14" fmla="*/ 101073 w 126196"/>
                <a:gd name="connsiteY14" fmla="*/ 161856 h 175011"/>
                <a:gd name="connsiteX15" fmla="*/ 107332 w 126196"/>
                <a:gd name="connsiteY15" fmla="*/ 153029 h 175011"/>
                <a:gd name="connsiteX16" fmla="*/ 108509 w 126196"/>
                <a:gd name="connsiteY16" fmla="*/ 139710 h 175011"/>
                <a:gd name="connsiteX17" fmla="*/ 115035 w 126196"/>
                <a:gd name="connsiteY17" fmla="*/ 129333 h 175011"/>
                <a:gd name="connsiteX18" fmla="*/ 121721 w 126196"/>
                <a:gd name="connsiteY18" fmla="*/ 113980 h 175011"/>
                <a:gd name="connsiteX19" fmla="*/ 125680 w 126196"/>
                <a:gd name="connsiteY19" fmla="*/ 104031 h 175011"/>
                <a:gd name="connsiteX20" fmla="*/ 116265 w 126196"/>
                <a:gd name="connsiteY20" fmla="*/ 98200 h 175011"/>
                <a:gd name="connsiteX21" fmla="*/ 111932 w 126196"/>
                <a:gd name="connsiteY21" fmla="*/ 74985 h 175011"/>
                <a:gd name="connsiteX22" fmla="*/ 105674 w 126196"/>
                <a:gd name="connsiteY22" fmla="*/ 62522 h 175011"/>
                <a:gd name="connsiteX23" fmla="*/ 105941 w 126196"/>
                <a:gd name="connsiteY23" fmla="*/ 47330 h 175011"/>
                <a:gd name="connsiteX24" fmla="*/ 104764 w 126196"/>
                <a:gd name="connsiteY24" fmla="*/ 30480 h 175011"/>
                <a:gd name="connsiteX25" fmla="*/ 102678 w 126196"/>
                <a:gd name="connsiteY25" fmla="*/ 19942 h 175011"/>
                <a:gd name="connsiteX26" fmla="*/ 93478 w 126196"/>
                <a:gd name="connsiteY26" fmla="*/ 13684 h 175011"/>
                <a:gd name="connsiteX27" fmla="*/ 77484 w 126196"/>
                <a:gd name="connsiteY27" fmla="*/ 6890 h 175011"/>
                <a:gd name="connsiteX28" fmla="*/ 63094 w 126196"/>
                <a:gd name="connsiteY28" fmla="*/ 578 h 175011"/>
                <a:gd name="connsiteX29" fmla="*/ 59938 w 126196"/>
                <a:gd name="connsiteY29" fmla="*/ 5339 h 175011"/>
                <a:gd name="connsiteX30" fmla="*/ 56996 w 126196"/>
                <a:gd name="connsiteY30" fmla="*/ 12667 h 175011"/>
                <a:gd name="connsiteX31" fmla="*/ 57103 w 126196"/>
                <a:gd name="connsiteY31" fmla="*/ 22884 h 175011"/>
                <a:gd name="connsiteX32" fmla="*/ 60099 w 126196"/>
                <a:gd name="connsiteY32" fmla="*/ 30106 h 175011"/>
                <a:gd name="connsiteX33" fmla="*/ 52075 w 126196"/>
                <a:gd name="connsiteY33" fmla="*/ 29624 h 175011"/>
                <a:gd name="connsiteX34" fmla="*/ 49454 w 126196"/>
                <a:gd name="connsiteY34" fmla="*/ 34118 h 175011"/>
                <a:gd name="connsiteX35" fmla="*/ 46138 w 126196"/>
                <a:gd name="connsiteY35" fmla="*/ 39146 h 175011"/>
                <a:gd name="connsiteX36" fmla="*/ 42821 w 126196"/>
                <a:gd name="connsiteY36" fmla="*/ 46741 h 175011"/>
                <a:gd name="connsiteX37" fmla="*/ 36777 w 126196"/>
                <a:gd name="connsiteY37" fmla="*/ 45030 h 175011"/>
                <a:gd name="connsiteX38" fmla="*/ 29448 w 126196"/>
                <a:gd name="connsiteY38" fmla="*/ 46741 h 175011"/>
                <a:gd name="connsiteX39" fmla="*/ 26346 w 126196"/>
                <a:gd name="connsiteY39" fmla="*/ 51930 h 175011"/>
                <a:gd name="connsiteX40" fmla="*/ 19445 w 126196"/>
                <a:gd name="connsiteY40" fmla="*/ 52733 h 175011"/>
                <a:gd name="connsiteX41" fmla="*/ 10940 w 126196"/>
                <a:gd name="connsiteY41" fmla="*/ 46100 h 175011"/>
                <a:gd name="connsiteX42" fmla="*/ 3772 w 126196"/>
                <a:gd name="connsiteY42" fmla="*/ 47170 h 175011"/>
                <a:gd name="connsiteX43" fmla="*/ 3344 w 126196"/>
                <a:gd name="connsiteY43" fmla="*/ 59793 h 175011"/>
                <a:gd name="connsiteX44" fmla="*/ 4575 w 126196"/>
                <a:gd name="connsiteY44" fmla="*/ 72310 h 175011"/>
                <a:gd name="connsiteX45" fmla="*/ 4093 w 126196"/>
                <a:gd name="connsiteY45" fmla="*/ 84774 h 175011"/>
                <a:gd name="connsiteX46" fmla="*/ 830 w 126196"/>
                <a:gd name="connsiteY46" fmla="*/ 97559 h 175011"/>
                <a:gd name="connsiteX47" fmla="*/ 2488 w 126196"/>
                <a:gd name="connsiteY47" fmla="*/ 115264 h 175011"/>
                <a:gd name="connsiteX48" fmla="*/ 14738 w 126196"/>
                <a:gd name="connsiteY48" fmla="*/ 115211 h 1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196" h="175011">
                  <a:moveTo>
                    <a:pt x="14631" y="115211"/>
                  </a:moveTo>
                  <a:cubicBezTo>
                    <a:pt x="16771" y="110396"/>
                    <a:pt x="20943" y="104833"/>
                    <a:pt x="26667" y="107240"/>
                  </a:cubicBezTo>
                  <a:cubicBezTo>
                    <a:pt x="32390" y="109648"/>
                    <a:pt x="30625" y="114515"/>
                    <a:pt x="27950" y="120239"/>
                  </a:cubicBezTo>
                  <a:cubicBezTo>
                    <a:pt x="25276" y="126016"/>
                    <a:pt x="33086" y="130456"/>
                    <a:pt x="35118" y="129386"/>
                  </a:cubicBezTo>
                  <a:cubicBezTo>
                    <a:pt x="37151" y="128370"/>
                    <a:pt x="40895" y="128798"/>
                    <a:pt x="41965" y="133826"/>
                  </a:cubicBezTo>
                  <a:cubicBezTo>
                    <a:pt x="43035" y="138801"/>
                    <a:pt x="46352" y="137570"/>
                    <a:pt x="44747" y="141422"/>
                  </a:cubicBezTo>
                  <a:cubicBezTo>
                    <a:pt x="43142" y="145273"/>
                    <a:pt x="42340" y="152174"/>
                    <a:pt x="46084" y="152655"/>
                  </a:cubicBezTo>
                  <a:cubicBezTo>
                    <a:pt x="49828" y="153136"/>
                    <a:pt x="50577" y="157202"/>
                    <a:pt x="53198" y="157576"/>
                  </a:cubicBezTo>
                  <a:cubicBezTo>
                    <a:pt x="55820" y="157951"/>
                    <a:pt x="56568" y="162604"/>
                    <a:pt x="60420" y="162016"/>
                  </a:cubicBezTo>
                  <a:cubicBezTo>
                    <a:pt x="64325" y="161428"/>
                    <a:pt x="64271" y="157095"/>
                    <a:pt x="66732" y="153350"/>
                  </a:cubicBezTo>
                  <a:cubicBezTo>
                    <a:pt x="69246" y="149606"/>
                    <a:pt x="73151" y="150836"/>
                    <a:pt x="77270" y="153832"/>
                  </a:cubicBezTo>
                  <a:cubicBezTo>
                    <a:pt x="81389" y="156827"/>
                    <a:pt x="80158" y="160518"/>
                    <a:pt x="84063" y="163300"/>
                  </a:cubicBezTo>
                  <a:cubicBezTo>
                    <a:pt x="87968" y="166081"/>
                    <a:pt x="87701" y="167686"/>
                    <a:pt x="89359" y="172126"/>
                  </a:cubicBezTo>
                  <a:cubicBezTo>
                    <a:pt x="90964" y="176512"/>
                    <a:pt x="96741" y="175763"/>
                    <a:pt x="97703" y="170789"/>
                  </a:cubicBezTo>
                  <a:cubicBezTo>
                    <a:pt x="98666" y="165814"/>
                    <a:pt x="98559" y="163300"/>
                    <a:pt x="101073" y="161856"/>
                  </a:cubicBezTo>
                  <a:cubicBezTo>
                    <a:pt x="103588" y="160411"/>
                    <a:pt x="108830" y="156399"/>
                    <a:pt x="107332" y="153029"/>
                  </a:cubicBezTo>
                  <a:cubicBezTo>
                    <a:pt x="105834" y="149659"/>
                    <a:pt x="109258" y="145648"/>
                    <a:pt x="108509" y="139710"/>
                  </a:cubicBezTo>
                  <a:cubicBezTo>
                    <a:pt x="107760" y="133772"/>
                    <a:pt x="112521" y="134735"/>
                    <a:pt x="115035" y="129333"/>
                  </a:cubicBezTo>
                  <a:cubicBezTo>
                    <a:pt x="117549" y="123983"/>
                    <a:pt x="117816" y="117939"/>
                    <a:pt x="121721" y="113980"/>
                  </a:cubicBezTo>
                  <a:cubicBezTo>
                    <a:pt x="125626" y="110076"/>
                    <a:pt x="127070" y="107294"/>
                    <a:pt x="125680" y="104031"/>
                  </a:cubicBezTo>
                  <a:cubicBezTo>
                    <a:pt x="124235" y="100768"/>
                    <a:pt x="120277" y="101998"/>
                    <a:pt x="116265" y="98200"/>
                  </a:cubicBezTo>
                  <a:cubicBezTo>
                    <a:pt x="112253" y="94349"/>
                    <a:pt x="114179" y="81404"/>
                    <a:pt x="111932" y="74985"/>
                  </a:cubicBezTo>
                  <a:cubicBezTo>
                    <a:pt x="109739" y="68566"/>
                    <a:pt x="104550" y="68299"/>
                    <a:pt x="105674" y="62522"/>
                  </a:cubicBezTo>
                  <a:cubicBezTo>
                    <a:pt x="106851" y="56744"/>
                    <a:pt x="104978" y="53214"/>
                    <a:pt x="105941" y="47330"/>
                  </a:cubicBezTo>
                  <a:cubicBezTo>
                    <a:pt x="106904" y="41446"/>
                    <a:pt x="107385" y="34545"/>
                    <a:pt x="104764" y="30480"/>
                  </a:cubicBezTo>
                  <a:cubicBezTo>
                    <a:pt x="102197" y="26468"/>
                    <a:pt x="104015" y="24328"/>
                    <a:pt x="102678" y="19942"/>
                  </a:cubicBezTo>
                  <a:cubicBezTo>
                    <a:pt x="101341" y="15556"/>
                    <a:pt x="97864" y="18498"/>
                    <a:pt x="93478" y="13684"/>
                  </a:cubicBezTo>
                  <a:cubicBezTo>
                    <a:pt x="89091" y="8869"/>
                    <a:pt x="84010" y="9083"/>
                    <a:pt x="77484" y="6890"/>
                  </a:cubicBezTo>
                  <a:cubicBezTo>
                    <a:pt x="70958" y="4697"/>
                    <a:pt x="70851" y="-1989"/>
                    <a:pt x="63094" y="578"/>
                  </a:cubicBezTo>
                  <a:cubicBezTo>
                    <a:pt x="60901" y="1274"/>
                    <a:pt x="59243" y="2932"/>
                    <a:pt x="59938" y="5339"/>
                  </a:cubicBezTo>
                  <a:cubicBezTo>
                    <a:pt x="60634" y="7746"/>
                    <a:pt x="59724" y="9565"/>
                    <a:pt x="56996" y="12667"/>
                  </a:cubicBezTo>
                  <a:cubicBezTo>
                    <a:pt x="54268" y="15770"/>
                    <a:pt x="57103" y="19728"/>
                    <a:pt x="57103" y="22884"/>
                  </a:cubicBezTo>
                  <a:cubicBezTo>
                    <a:pt x="57103" y="26040"/>
                    <a:pt x="61811" y="27484"/>
                    <a:pt x="60099" y="30106"/>
                  </a:cubicBezTo>
                  <a:cubicBezTo>
                    <a:pt x="58387" y="32727"/>
                    <a:pt x="54910" y="30962"/>
                    <a:pt x="52075" y="29624"/>
                  </a:cubicBezTo>
                  <a:cubicBezTo>
                    <a:pt x="49240" y="28287"/>
                    <a:pt x="48170" y="32031"/>
                    <a:pt x="49454" y="34118"/>
                  </a:cubicBezTo>
                  <a:cubicBezTo>
                    <a:pt x="50684" y="36204"/>
                    <a:pt x="49080" y="37969"/>
                    <a:pt x="46138" y="39146"/>
                  </a:cubicBezTo>
                  <a:cubicBezTo>
                    <a:pt x="43196" y="40323"/>
                    <a:pt x="44158" y="45404"/>
                    <a:pt x="42821" y="46741"/>
                  </a:cubicBezTo>
                  <a:cubicBezTo>
                    <a:pt x="41484" y="48025"/>
                    <a:pt x="38916" y="48186"/>
                    <a:pt x="36777" y="45030"/>
                  </a:cubicBezTo>
                  <a:cubicBezTo>
                    <a:pt x="34690" y="41874"/>
                    <a:pt x="29983" y="43853"/>
                    <a:pt x="29448" y="46741"/>
                  </a:cubicBezTo>
                  <a:cubicBezTo>
                    <a:pt x="28913" y="49630"/>
                    <a:pt x="27362" y="48453"/>
                    <a:pt x="26346" y="51930"/>
                  </a:cubicBezTo>
                  <a:cubicBezTo>
                    <a:pt x="25329" y="55407"/>
                    <a:pt x="21585" y="54337"/>
                    <a:pt x="19445" y="52733"/>
                  </a:cubicBezTo>
                  <a:cubicBezTo>
                    <a:pt x="17306" y="51128"/>
                    <a:pt x="15647" y="50058"/>
                    <a:pt x="10940" y="46100"/>
                  </a:cubicBezTo>
                  <a:cubicBezTo>
                    <a:pt x="6233" y="42195"/>
                    <a:pt x="4147" y="43585"/>
                    <a:pt x="3772" y="47170"/>
                  </a:cubicBezTo>
                  <a:cubicBezTo>
                    <a:pt x="3398" y="50700"/>
                    <a:pt x="2916" y="55621"/>
                    <a:pt x="3344" y="59793"/>
                  </a:cubicBezTo>
                  <a:cubicBezTo>
                    <a:pt x="3772" y="63966"/>
                    <a:pt x="7784" y="68620"/>
                    <a:pt x="4575" y="72310"/>
                  </a:cubicBezTo>
                  <a:cubicBezTo>
                    <a:pt x="1312" y="76001"/>
                    <a:pt x="2435" y="77713"/>
                    <a:pt x="4093" y="84774"/>
                  </a:cubicBezTo>
                  <a:cubicBezTo>
                    <a:pt x="5751" y="91835"/>
                    <a:pt x="2595" y="91674"/>
                    <a:pt x="830" y="97559"/>
                  </a:cubicBezTo>
                  <a:cubicBezTo>
                    <a:pt x="-882" y="103443"/>
                    <a:pt x="242" y="111680"/>
                    <a:pt x="2488" y="115264"/>
                  </a:cubicBezTo>
                  <a:cubicBezTo>
                    <a:pt x="4735" y="118848"/>
                    <a:pt x="12545" y="120025"/>
                    <a:pt x="14738" y="11521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49" name="Frihandsfigur: Form 48">
              <a:extLst>
                <a:ext uri="{FF2B5EF4-FFF2-40B4-BE49-F238E27FC236}">
                  <a16:creationId xmlns:a16="http://schemas.microsoft.com/office/drawing/2014/main" id="{F96658E9-0EE1-A0DF-707F-7891E610FFF1}"/>
                </a:ext>
              </a:extLst>
            </p:cNvPr>
            <p:cNvSpPr/>
            <p:nvPr/>
          </p:nvSpPr>
          <p:spPr>
            <a:xfrm>
              <a:off x="2377715" y="5314919"/>
              <a:ext cx="29914" cy="21675"/>
            </a:xfrm>
            <a:custGeom>
              <a:avLst/>
              <a:gdLst>
                <a:gd name="connsiteX0" fmla="*/ 4176 w 29914"/>
                <a:gd name="connsiteY0" fmla="*/ 12810 h 21675"/>
                <a:gd name="connsiteX1" fmla="*/ 14820 w 29914"/>
                <a:gd name="connsiteY1" fmla="*/ 20994 h 21675"/>
                <a:gd name="connsiteX2" fmla="*/ 27177 w 29914"/>
                <a:gd name="connsiteY2" fmla="*/ 19550 h 21675"/>
                <a:gd name="connsiteX3" fmla="*/ 28621 w 29914"/>
                <a:gd name="connsiteY3" fmla="*/ 10830 h 21675"/>
                <a:gd name="connsiteX4" fmla="*/ 28033 w 29914"/>
                <a:gd name="connsiteY4" fmla="*/ 3342 h 21675"/>
                <a:gd name="connsiteX5" fmla="*/ 13376 w 29914"/>
                <a:gd name="connsiteY5" fmla="*/ 8958 h 21675"/>
                <a:gd name="connsiteX6" fmla="*/ 2892 w 29914"/>
                <a:gd name="connsiteY6" fmla="*/ 774 h 21675"/>
                <a:gd name="connsiteX7" fmla="*/ 4176 w 29914"/>
                <a:gd name="connsiteY7" fmla="*/ 12863 h 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 h="21675">
                  <a:moveTo>
                    <a:pt x="4176" y="12810"/>
                  </a:moveTo>
                  <a:cubicBezTo>
                    <a:pt x="8615" y="15538"/>
                    <a:pt x="8936" y="20566"/>
                    <a:pt x="14820" y="20994"/>
                  </a:cubicBezTo>
                  <a:cubicBezTo>
                    <a:pt x="20704" y="21422"/>
                    <a:pt x="24021" y="22866"/>
                    <a:pt x="27177" y="19550"/>
                  </a:cubicBezTo>
                  <a:cubicBezTo>
                    <a:pt x="30333" y="16233"/>
                    <a:pt x="26909" y="13452"/>
                    <a:pt x="28621" y="10830"/>
                  </a:cubicBezTo>
                  <a:cubicBezTo>
                    <a:pt x="30333" y="8209"/>
                    <a:pt x="30547" y="4251"/>
                    <a:pt x="28033" y="3342"/>
                  </a:cubicBezTo>
                  <a:cubicBezTo>
                    <a:pt x="23219" y="1469"/>
                    <a:pt x="18404" y="13559"/>
                    <a:pt x="13376" y="8958"/>
                  </a:cubicBezTo>
                  <a:cubicBezTo>
                    <a:pt x="8348" y="4358"/>
                    <a:pt x="7599" y="-2275"/>
                    <a:pt x="2892" y="774"/>
                  </a:cubicBezTo>
                  <a:cubicBezTo>
                    <a:pt x="-1869" y="3770"/>
                    <a:pt x="-264" y="10135"/>
                    <a:pt x="4176" y="1286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0" name="Frihandsfigur: Form 49">
              <a:extLst>
                <a:ext uri="{FF2B5EF4-FFF2-40B4-BE49-F238E27FC236}">
                  <a16:creationId xmlns:a16="http://schemas.microsoft.com/office/drawing/2014/main" id="{EA6F37C5-EEA9-7B09-C3A7-902CD951F483}"/>
                </a:ext>
              </a:extLst>
            </p:cNvPr>
            <p:cNvSpPr/>
            <p:nvPr/>
          </p:nvSpPr>
          <p:spPr>
            <a:xfrm>
              <a:off x="2260941" y="5344674"/>
              <a:ext cx="113086" cy="82014"/>
            </a:xfrm>
            <a:custGeom>
              <a:avLst/>
              <a:gdLst>
                <a:gd name="connsiteX0" fmla="*/ 20599 w 113086"/>
                <a:gd name="connsiteY0" fmla="*/ 38793 h 82014"/>
                <a:gd name="connsiteX1" fmla="*/ 15518 w 113086"/>
                <a:gd name="connsiteY1" fmla="*/ 44410 h 82014"/>
                <a:gd name="connsiteX2" fmla="*/ 21188 w 113086"/>
                <a:gd name="connsiteY2" fmla="*/ 51096 h 82014"/>
                <a:gd name="connsiteX3" fmla="*/ 32260 w 113086"/>
                <a:gd name="connsiteY3" fmla="*/ 54199 h 82014"/>
                <a:gd name="connsiteX4" fmla="*/ 44136 w 113086"/>
                <a:gd name="connsiteY4" fmla="*/ 55001 h 82014"/>
                <a:gd name="connsiteX5" fmla="*/ 51410 w 113086"/>
                <a:gd name="connsiteY5" fmla="*/ 59815 h 82014"/>
                <a:gd name="connsiteX6" fmla="*/ 56385 w 113086"/>
                <a:gd name="connsiteY6" fmla="*/ 65646 h 82014"/>
                <a:gd name="connsiteX7" fmla="*/ 63553 w 113086"/>
                <a:gd name="connsiteY7" fmla="*/ 69818 h 82014"/>
                <a:gd name="connsiteX8" fmla="*/ 68795 w 113086"/>
                <a:gd name="connsiteY8" fmla="*/ 76451 h 82014"/>
                <a:gd name="connsiteX9" fmla="*/ 77621 w 113086"/>
                <a:gd name="connsiteY9" fmla="*/ 76451 h 82014"/>
                <a:gd name="connsiteX10" fmla="*/ 86180 w 113086"/>
                <a:gd name="connsiteY10" fmla="*/ 82014 h 82014"/>
                <a:gd name="connsiteX11" fmla="*/ 92385 w 113086"/>
                <a:gd name="connsiteY11" fmla="*/ 78430 h 82014"/>
                <a:gd name="connsiteX12" fmla="*/ 99499 w 113086"/>
                <a:gd name="connsiteY12" fmla="*/ 76612 h 82014"/>
                <a:gd name="connsiteX13" fmla="*/ 99713 w 113086"/>
                <a:gd name="connsiteY13" fmla="*/ 66823 h 82014"/>
                <a:gd name="connsiteX14" fmla="*/ 105704 w 113086"/>
                <a:gd name="connsiteY14" fmla="*/ 60136 h 82014"/>
                <a:gd name="connsiteX15" fmla="*/ 111161 w 113086"/>
                <a:gd name="connsiteY15" fmla="*/ 55910 h 82014"/>
                <a:gd name="connsiteX16" fmla="*/ 110733 w 113086"/>
                <a:gd name="connsiteY16" fmla="*/ 46496 h 82014"/>
                <a:gd name="connsiteX17" fmla="*/ 109235 w 113086"/>
                <a:gd name="connsiteY17" fmla="*/ 36546 h 82014"/>
                <a:gd name="connsiteX18" fmla="*/ 107309 w 113086"/>
                <a:gd name="connsiteY18" fmla="*/ 27346 h 82014"/>
                <a:gd name="connsiteX19" fmla="*/ 108914 w 113086"/>
                <a:gd name="connsiteY19" fmla="*/ 20445 h 82014"/>
                <a:gd name="connsiteX20" fmla="*/ 113033 w 113086"/>
                <a:gd name="connsiteY20" fmla="*/ 11673 h 82014"/>
                <a:gd name="connsiteX21" fmla="*/ 110572 w 113086"/>
                <a:gd name="connsiteY21" fmla="*/ 1295 h 82014"/>
                <a:gd name="connsiteX22" fmla="*/ 100409 w 113086"/>
                <a:gd name="connsiteY22" fmla="*/ 6163 h 82014"/>
                <a:gd name="connsiteX23" fmla="*/ 97146 w 113086"/>
                <a:gd name="connsiteY23" fmla="*/ 12903 h 82014"/>
                <a:gd name="connsiteX24" fmla="*/ 92171 w 113086"/>
                <a:gd name="connsiteY24" fmla="*/ 20017 h 82014"/>
                <a:gd name="connsiteX25" fmla="*/ 89283 w 113086"/>
                <a:gd name="connsiteY25" fmla="*/ 9105 h 82014"/>
                <a:gd name="connsiteX26" fmla="*/ 79494 w 113086"/>
                <a:gd name="connsiteY26" fmla="*/ 1777 h 82014"/>
                <a:gd name="connsiteX27" fmla="*/ 72968 w 113086"/>
                <a:gd name="connsiteY27" fmla="*/ 5307 h 82014"/>
                <a:gd name="connsiteX28" fmla="*/ 71149 w 113086"/>
                <a:gd name="connsiteY28" fmla="*/ 21194 h 82014"/>
                <a:gd name="connsiteX29" fmla="*/ 65104 w 113086"/>
                <a:gd name="connsiteY29" fmla="*/ 30448 h 82014"/>
                <a:gd name="connsiteX30" fmla="*/ 48575 w 113086"/>
                <a:gd name="connsiteY30" fmla="*/ 31465 h 82014"/>
                <a:gd name="connsiteX31" fmla="*/ 29372 w 113086"/>
                <a:gd name="connsiteY31" fmla="*/ 17664 h 82014"/>
                <a:gd name="connsiteX32" fmla="*/ 15732 w 113086"/>
                <a:gd name="connsiteY32" fmla="*/ 11833 h 82014"/>
                <a:gd name="connsiteX33" fmla="*/ 6050 w 113086"/>
                <a:gd name="connsiteY33" fmla="*/ 12529 h 82014"/>
                <a:gd name="connsiteX34" fmla="*/ 1449 w 113086"/>
                <a:gd name="connsiteY34" fmla="*/ 19483 h 82014"/>
                <a:gd name="connsiteX35" fmla="*/ 4980 w 113086"/>
                <a:gd name="connsiteY35" fmla="*/ 25688 h 82014"/>
                <a:gd name="connsiteX36" fmla="*/ 10971 w 113086"/>
                <a:gd name="connsiteY36" fmla="*/ 33444 h 82014"/>
                <a:gd name="connsiteX37" fmla="*/ 15946 w 113086"/>
                <a:gd name="connsiteY37" fmla="*/ 35691 h 82014"/>
                <a:gd name="connsiteX38" fmla="*/ 20706 w 113086"/>
                <a:gd name="connsiteY38" fmla="*/ 38793 h 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86" h="82014">
                  <a:moveTo>
                    <a:pt x="20599" y="38793"/>
                  </a:moveTo>
                  <a:cubicBezTo>
                    <a:pt x="20546" y="41468"/>
                    <a:pt x="16053" y="41735"/>
                    <a:pt x="15518" y="44410"/>
                  </a:cubicBezTo>
                  <a:cubicBezTo>
                    <a:pt x="14929" y="47084"/>
                    <a:pt x="18620" y="48849"/>
                    <a:pt x="21188" y="51096"/>
                  </a:cubicBezTo>
                  <a:cubicBezTo>
                    <a:pt x="23755" y="53343"/>
                    <a:pt x="28302" y="52754"/>
                    <a:pt x="32260" y="54199"/>
                  </a:cubicBezTo>
                  <a:cubicBezTo>
                    <a:pt x="36219" y="55643"/>
                    <a:pt x="41408" y="53343"/>
                    <a:pt x="44136" y="55001"/>
                  </a:cubicBezTo>
                  <a:cubicBezTo>
                    <a:pt x="46864" y="56659"/>
                    <a:pt x="47827" y="58478"/>
                    <a:pt x="51410" y="59815"/>
                  </a:cubicBezTo>
                  <a:cubicBezTo>
                    <a:pt x="54994" y="61152"/>
                    <a:pt x="54620" y="62704"/>
                    <a:pt x="56385" y="65646"/>
                  </a:cubicBezTo>
                  <a:cubicBezTo>
                    <a:pt x="58097" y="68588"/>
                    <a:pt x="60558" y="67358"/>
                    <a:pt x="63553" y="69818"/>
                  </a:cubicBezTo>
                  <a:cubicBezTo>
                    <a:pt x="66549" y="72279"/>
                    <a:pt x="63500" y="73616"/>
                    <a:pt x="68795" y="76451"/>
                  </a:cubicBezTo>
                  <a:cubicBezTo>
                    <a:pt x="74091" y="79233"/>
                    <a:pt x="73984" y="73723"/>
                    <a:pt x="77621" y="76451"/>
                  </a:cubicBezTo>
                  <a:cubicBezTo>
                    <a:pt x="81312" y="79179"/>
                    <a:pt x="80296" y="82068"/>
                    <a:pt x="86180" y="82014"/>
                  </a:cubicBezTo>
                  <a:cubicBezTo>
                    <a:pt x="92064" y="81961"/>
                    <a:pt x="89176" y="78430"/>
                    <a:pt x="92385" y="78430"/>
                  </a:cubicBezTo>
                  <a:cubicBezTo>
                    <a:pt x="95595" y="78430"/>
                    <a:pt x="98216" y="78484"/>
                    <a:pt x="99499" y="76612"/>
                  </a:cubicBezTo>
                  <a:cubicBezTo>
                    <a:pt x="100783" y="74739"/>
                    <a:pt x="99446" y="70942"/>
                    <a:pt x="99713" y="66823"/>
                  </a:cubicBezTo>
                  <a:cubicBezTo>
                    <a:pt x="99981" y="62704"/>
                    <a:pt x="101104" y="59280"/>
                    <a:pt x="105704" y="60136"/>
                  </a:cubicBezTo>
                  <a:cubicBezTo>
                    <a:pt x="110305" y="60992"/>
                    <a:pt x="111696" y="59548"/>
                    <a:pt x="111161" y="55910"/>
                  </a:cubicBezTo>
                  <a:cubicBezTo>
                    <a:pt x="110679" y="52219"/>
                    <a:pt x="110519" y="49224"/>
                    <a:pt x="110733" y="46496"/>
                  </a:cubicBezTo>
                  <a:cubicBezTo>
                    <a:pt x="110947" y="43768"/>
                    <a:pt x="111535" y="39970"/>
                    <a:pt x="109235" y="36546"/>
                  </a:cubicBezTo>
                  <a:cubicBezTo>
                    <a:pt x="106935" y="33123"/>
                    <a:pt x="105651" y="30288"/>
                    <a:pt x="107309" y="27346"/>
                  </a:cubicBezTo>
                  <a:cubicBezTo>
                    <a:pt x="108967" y="24404"/>
                    <a:pt x="106507" y="22157"/>
                    <a:pt x="108914" y="20445"/>
                  </a:cubicBezTo>
                  <a:cubicBezTo>
                    <a:pt x="111268" y="18734"/>
                    <a:pt x="113461" y="15899"/>
                    <a:pt x="113033" y="11673"/>
                  </a:cubicBezTo>
                  <a:cubicBezTo>
                    <a:pt x="112605" y="7447"/>
                    <a:pt x="114103" y="3275"/>
                    <a:pt x="110572" y="1295"/>
                  </a:cubicBezTo>
                  <a:cubicBezTo>
                    <a:pt x="105277" y="-1647"/>
                    <a:pt x="101425" y="2151"/>
                    <a:pt x="100409" y="6163"/>
                  </a:cubicBezTo>
                  <a:cubicBezTo>
                    <a:pt x="99392" y="10175"/>
                    <a:pt x="95862" y="10496"/>
                    <a:pt x="97146" y="12903"/>
                  </a:cubicBezTo>
                  <a:cubicBezTo>
                    <a:pt x="98430" y="15364"/>
                    <a:pt x="95648" y="24350"/>
                    <a:pt x="92171" y="20017"/>
                  </a:cubicBezTo>
                  <a:cubicBezTo>
                    <a:pt x="88694" y="15685"/>
                    <a:pt x="92652" y="13278"/>
                    <a:pt x="89283" y="9105"/>
                  </a:cubicBezTo>
                  <a:cubicBezTo>
                    <a:pt x="85913" y="4933"/>
                    <a:pt x="82168" y="4558"/>
                    <a:pt x="79494" y="1777"/>
                  </a:cubicBezTo>
                  <a:cubicBezTo>
                    <a:pt x="76819" y="-1005"/>
                    <a:pt x="73289" y="-1005"/>
                    <a:pt x="72968" y="5307"/>
                  </a:cubicBezTo>
                  <a:cubicBezTo>
                    <a:pt x="72593" y="11619"/>
                    <a:pt x="74465" y="18787"/>
                    <a:pt x="71149" y="21194"/>
                  </a:cubicBezTo>
                  <a:cubicBezTo>
                    <a:pt x="67832" y="23655"/>
                    <a:pt x="69491" y="28362"/>
                    <a:pt x="65104" y="30448"/>
                  </a:cubicBezTo>
                  <a:cubicBezTo>
                    <a:pt x="60718" y="32534"/>
                    <a:pt x="55476" y="35477"/>
                    <a:pt x="48575" y="31465"/>
                  </a:cubicBezTo>
                  <a:cubicBezTo>
                    <a:pt x="41675" y="27453"/>
                    <a:pt x="36433" y="22318"/>
                    <a:pt x="29372" y="17664"/>
                  </a:cubicBezTo>
                  <a:cubicBezTo>
                    <a:pt x="22311" y="13010"/>
                    <a:pt x="18513" y="8677"/>
                    <a:pt x="15732" y="11833"/>
                  </a:cubicBezTo>
                  <a:cubicBezTo>
                    <a:pt x="12950" y="14989"/>
                    <a:pt x="12576" y="11994"/>
                    <a:pt x="6050" y="12529"/>
                  </a:cubicBezTo>
                  <a:cubicBezTo>
                    <a:pt x="-476" y="13117"/>
                    <a:pt x="-1225" y="17075"/>
                    <a:pt x="1449" y="19483"/>
                  </a:cubicBezTo>
                  <a:cubicBezTo>
                    <a:pt x="4124" y="21943"/>
                    <a:pt x="2038" y="23708"/>
                    <a:pt x="4980" y="25688"/>
                  </a:cubicBezTo>
                  <a:cubicBezTo>
                    <a:pt x="7922" y="27613"/>
                    <a:pt x="10810" y="29646"/>
                    <a:pt x="10971" y="33444"/>
                  </a:cubicBezTo>
                  <a:cubicBezTo>
                    <a:pt x="11131" y="37242"/>
                    <a:pt x="13645" y="36546"/>
                    <a:pt x="15946" y="35691"/>
                  </a:cubicBezTo>
                  <a:cubicBezTo>
                    <a:pt x="18246" y="34835"/>
                    <a:pt x="20760" y="36118"/>
                    <a:pt x="20706" y="3879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1" name="Frihandsfigur: Form 50">
              <a:extLst>
                <a:ext uri="{FF2B5EF4-FFF2-40B4-BE49-F238E27FC236}">
                  <a16:creationId xmlns:a16="http://schemas.microsoft.com/office/drawing/2014/main" id="{F8D68B56-207A-02F7-E48D-6A2D94004AB2}"/>
                </a:ext>
              </a:extLst>
            </p:cNvPr>
            <p:cNvSpPr/>
            <p:nvPr/>
          </p:nvSpPr>
          <p:spPr>
            <a:xfrm>
              <a:off x="2276237" y="5409936"/>
              <a:ext cx="35128" cy="23455"/>
            </a:xfrm>
            <a:custGeom>
              <a:avLst/>
              <a:gdLst>
                <a:gd name="connsiteX0" fmla="*/ 33279 w 35128"/>
                <a:gd name="connsiteY0" fmla="*/ 6643 h 23455"/>
                <a:gd name="connsiteX1" fmla="*/ 22902 w 35128"/>
                <a:gd name="connsiteY1" fmla="*/ 4343 h 23455"/>
                <a:gd name="connsiteX2" fmla="*/ 10813 w 35128"/>
                <a:gd name="connsiteY2" fmla="*/ 759 h 23455"/>
                <a:gd name="connsiteX3" fmla="*/ 4340 w 35128"/>
                <a:gd name="connsiteY3" fmla="*/ 10120 h 23455"/>
                <a:gd name="connsiteX4" fmla="*/ 2468 w 35128"/>
                <a:gd name="connsiteY4" fmla="*/ 21674 h 23455"/>
                <a:gd name="connsiteX5" fmla="*/ 15787 w 35128"/>
                <a:gd name="connsiteY5" fmla="*/ 20016 h 23455"/>
                <a:gd name="connsiteX6" fmla="*/ 25255 w 35128"/>
                <a:gd name="connsiteY6" fmla="*/ 20069 h 23455"/>
                <a:gd name="connsiteX7" fmla="*/ 34082 w 35128"/>
                <a:gd name="connsiteY7" fmla="*/ 14025 h 23455"/>
                <a:gd name="connsiteX8" fmla="*/ 33226 w 35128"/>
                <a:gd name="connsiteY8" fmla="*/ 6643 h 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28" h="23455">
                  <a:moveTo>
                    <a:pt x="33279" y="6643"/>
                  </a:moveTo>
                  <a:cubicBezTo>
                    <a:pt x="28625" y="3433"/>
                    <a:pt x="25523" y="6429"/>
                    <a:pt x="22902" y="4343"/>
                  </a:cubicBezTo>
                  <a:cubicBezTo>
                    <a:pt x="20334" y="2257"/>
                    <a:pt x="15413" y="-1648"/>
                    <a:pt x="10813" y="759"/>
                  </a:cubicBezTo>
                  <a:cubicBezTo>
                    <a:pt x="6212" y="3112"/>
                    <a:pt x="7443" y="8515"/>
                    <a:pt x="4340" y="10120"/>
                  </a:cubicBezTo>
                  <a:cubicBezTo>
                    <a:pt x="1238" y="11725"/>
                    <a:pt x="-2614" y="17876"/>
                    <a:pt x="2468" y="21674"/>
                  </a:cubicBezTo>
                  <a:cubicBezTo>
                    <a:pt x="7550" y="25472"/>
                    <a:pt x="12899" y="22369"/>
                    <a:pt x="15787" y="20016"/>
                  </a:cubicBezTo>
                  <a:cubicBezTo>
                    <a:pt x="18676" y="17662"/>
                    <a:pt x="22474" y="21193"/>
                    <a:pt x="25255" y="20069"/>
                  </a:cubicBezTo>
                  <a:cubicBezTo>
                    <a:pt x="28037" y="18999"/>
                    <a:pt x="32209" y="18197"/>
                    <a:pt x="34082" y="14025"/>
                  </a:cubicBezTo>
                  <a:cubicBezTo>
                    <a:pt x="35954" y="9852"/>
                    <a:pt x="35098" y="7927"/>
                    <a:pt x="33226" y="66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2" name="Frihandsfigur: Form 51">
              <a:extLst>
                <a:ext uri="{FF2B5EF4-FFF2-40B4-BE49-F238E27FC236}">
                  <a16:creationId xmlns:a16="http://schemas.microsoft.com/office/drawing/2014/main" id="{598258F3-0C8A-DA93-6E9D-900517C45C6E}"/>
                </a:ext>
              </a:extLst>
            </p:cNvPr>
            <p:cNvSpPr/>
            <p:nvPr/>
          </p:nvSpPr>
          <p:spPr>
            <a:xfrm>
              <a:off x="2313493" y="5423888"/>
              <a:ext cx="19447" cy="25468"/>
            </a:xfrm>
            <a:custGeom>
              <a:avLst/>
              <a:gdLst>
                <a:gd name="connsiteX0" fmla="*/ 16832 w 19447"/>
                <a:gd name="connsiteY0" fmla="*/ 7722 h 25468"/>
                <a:gd name="connsiteX1" fmla="*/ 3298 w 19447"/>
                <a:gd name="connsiteY1" fmla="*/ 72 h 25468"/>
                <a:gd name="connsiteX2" fmla="*/ 1159 w 19447"/>
                <a:gd name="connsiteY2" fmla="*/ 6064 h 25468"/>
                <a:gd name="connsiteX3" fmla="*/ 2229 w 19447"/>
                <a:gd name="connsiteY3" fmla="*/ 12696 h 25468"/>
                <a:gd name="connsiteX4" fmla="*/ 12285 w 19447"/>
                <a:gd name="connsiteY4" fmla="*/ 16601 h 25468"/>
                <a:gd name="connsiteX5" fmla="*/ 16511 w 19447"/>
                <a:gd name="connsiteY5" fmla="*/ 25321 h 25468"/>
                <a:gd name="connsiteX6" fmla="*/ 18597 w 19447"/>
                <a:gd name="connsiteY6" fmla="*/ 17671 h 25468"/>
                <a:gd name="connsiteX7" fmla="*/ 16778 w 19447"/>
                <a:gd name="connsiteY7" fmla="*/ 7722 h 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7" h="25468">
                  <a:moveTo>
                    <a:pt x="16832" y="7722"/>
                  </a:moveTo>
                  <a:cubicBezTo>
                    <a:pt x="12606" y="3817"/>
                    <a:pt x="6401" y="-623"/>
                    <a:pt x="3298" y="72"/>
                  </a:cubicBezTo>
                  <a:cubicBezTo>
                    <a:pt x="945" y="607"/>
                    <a:pt x="2657" y="4245"/>
                    <a:pt x="1159" y="6064"/>
                  </a:cubicBezTo>
                  <a:cubicBezTo>
                    <a:pt x="-339" y="7882"/>
                    <a:pt x="-767" y="10610"/>
                    <a:pt x="2229" y="12696"/>
                  </a:cubicBezTo>
                  <a:cubicBezTo>
                    <a:pt x="5224" y="14783"/>
                    <a:pt x="10787" y="14141"/>
                    <a:pt x="12285" y="16601"/>
                  </a:cubicBezTo>
                  <a:cubicBezTo>
                    <a:pt x="13783" y="19062"/>
                    <a:pt x="13569" y="24304"/>
                    <a:pt x="16511" y="25321"/>
                  </a:cubicBezTo>
                  <a:cubicBezTo>
                    <a:pt x="19453" y="26337"/>
                    <a:pt x="20255" y="21951"/>
                    <a:pt x="18597" y="17671"/>
                  </a:cubicBezTo>
                  <a:cubicBezTo>
                    <a:pt x="16939" y="13445"/>
                    <a:pt x="21058" y="11627"/>
                    <a:pt x="16778" y="772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3" name="Frihandsfigur: Form 52">
              <a:extLst>
                <a:ext uri="{FF2B5EF4-FFF2-40B4-BE49-F238E27FC236}">
                  <a16:creationId xmlns:a16="http://schemas.microsoft.com/office/drawing/2014/main" id="{458A4855-BA48-35AA-5543-276606048D95}"/>
                </a:ext>
              </a:extLst>
            </p:cNvPr>
            <p:cNvSpPr/>
            <p:nvPr/>
          </p:nvSpPr>
          <p:spPr>
            <a:xfrm>
              <a:off x="2316428" y="5482658"/>
              <a:ext cx="84990" cy="52019"/>
            </a:xfrm>
            <a:custGeom>
              <a:avLst/>
              <a:gdLst>
                <a:gd name="connsiteX0" fmla="*/ 52945 w 84990"/>
                <a:gd name="connsiteY0" fmla="*/ 43792 h 52019"/>
                <a:gd name="connsiteX1" fmla="*/ 57385 w 84990"/>
                <a:gd name="connsiteY1" fmla="*/ 47055 h 52019"/>
                <a:gd name="connsiteX2" fmla="*/ 64232 w 84990"/>
                <a:gd name="connsiteY2" fmla="*/ 49088 h 52019"/>
                <a:gd name="connsiteX3" fmla="*/ 72523 w 84990"/>
                <a:gd name="connsiteY3" fmla="*/ 51816 h 52019"/>
                <a:gd name="connsiteX4" fmla="*/ 80066 w 84990"/>
                <a:gd name="connsiteY4" fmla="*/ 48072 h 52019"/>
                <a:gd name="connsiteX5" fmla="*/ 83436 w 84990"/>
                <a:gd name="connsiteY5" fmla="*/ 39887 h 52019"/>
                <a:gd name="connsiteX6" fmla="*/ 82740 w 84990"/>
                <a:gd name="connsiteY6" fmla="*/ 33575 h 52019"/>
                <a:gd name="connsiteX7" fmla="*/ 75840 w 84990"/>
                <a:gd name="connsiteY7" fmla="*/ 29349 h 52019"/>
                <a:gd name="connsiteX8" fmla="*/ 67121 w 84990"/>
                <a:gd name="connsiteY8" fmla="*/ 29938 h 52019"/>
                <a:gd name="connsiteX9" fmla="*/ 61932 w 84990"/>
                <a:gd name="connsiteY9" fmla="*/ 24161 h 52019"/>
                <a:gd name="connsiteX10" fmla="*/ 53855 w 84990"/>
                <a:gd name="connsiteY10" fmla="*/ 23572 h 52019"/>
                <a:gd name="connsiteX11" fmla="*/ 50538 w 84990"/>
                <a:gd name="connsiteY11" fmla="*/ 12072 h 52019"/>
                <a:gd name="connsiteX12" fmla="*/ 40161 w 84990"/>
                <a:gd name="connsiteY12" fmla="*/ 6295 h 52019"/>
                <a:gd name="connsiteX13" fmla="*/ 28607 w 84990"/>
                <a:gd name="connsiteY13" fmla="*/ 5813 h 52019"/>
                <a:gd name="connsiteX14" fmla="*/ 23311 w 84990"/>
                <a:gd name="connsiteY14" fmla="*/ 1908 h 52019"/>
                <a:gd name="connsiteX15" fmla="*/ 15127 w 84990"/>
                <a:gd name="connsiteY15" fmla="*/ 250 h 52019"/>
                <a:gd name="connsiteX16" fmla="*/ 8012 w 84990"/>
                <a:gd name="connsiteY16" fmla="*/ 14104 h 52019"/>
                <a:gd name="connsiteX17" fmla="*/ 845 w 84990"/>
                <a:gd name="connsiteY17" fmla="*/ 28012 h 52019"/>
                <a:gd name="connsiteX18" fmla="*/ 8922 w 84990"/>
                <a:gd name="connsiteY18" fmla="*/ 31275 h 52019"/>
                <a:gd name="connsiteX19" fmla="*/ 14966 w 84990"/>
                <a:gd name="connsiteY19" fmla="*/ 40262 h 52019"/>
                <a:gd name="connsiteX20" fmla="*/ 22509 w 84990"/>
                <a:gd name="connsiteY20" fmla="*/ 41867 h 52019"/>
                <a:gd name="connsiteX21" fmla="*/ 32993 w 84990"/>
                <a:gd name="connsiteY21" fmla="*/ 42134 h 52019"/>
                <a:gd name="connsiteX22" fmla="*/ 38556 w 84990"/>
                <a:gd name="connsiteY22" fmla="*/ 36303 h 52019"/>
                <a:gd name="connsiteX23" fmla="*/ 46099 w 84990"/>
                <a:gd name="connsiteY23" fmla="*/ 33629 h 52019"/>
                <a:gd name="connsiteX24" fmla="*/ 51929 w 84990"/>
                <a:gd name="connsiteY24" fmla="*/ 36892 h 52019"/>
                <a:gd name="connsiteX25" fmla="*/ 52945 w 84990"/>
                <a:gd name="connsiteY25" fmla="*/ 43846 h 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90" h="52019">
                  <a:moveTo>
                    <a:pt x="52945" y="43792"/>
                  </a:moveTo>
                  <a:cubicBezTo>
                    <a:pt x="55246" y="45985"/>
                    <a:pt x="55834" y="44809"/>
                    <a:pt x="57385" y="47055"/>
                  </a:cubicBezTo>
                  <a:cubicBezTo>
                    <a:pt x="58990" y="49302"/>
                    <a:pt x="61558" y="50158"/>
                    <a:pt x="64232" y="49088"/>
                  </a:cubicBezTo>
                  <a:cubicBezTo>
                    <a:pt x="66907" y="48018"/>
                    <a:pt x="70865" y="50907"/>
                    <a:pt x="72523" y="51816"/>
                  </a:cubicBezTo>
                  <a:cubicBezTo>
                    <a:pt x="74182" y="52725"/>
                    <a:pt x="78300" y="50425"/>
                    <a:pt x="80066" y="48072"/>
                  </a:cubicBezTo>
                  <a:cubicBezTo>
                    <a:pt x="81884" y="45718"/>
                    <a:pt x="81136" y="42883"/>
                    <a:pt x="83436" y="39887"/>
                  </a:cubicBezTo>
                  <a:cubicBezTo>
                    <a:pt x="85736" y="36892"/>
                    <a:pt x="85468" y="34592"/>
                    <a:pt x="82740" y="33575"/>
                  </a:cubicBezTo>
                  <a:cubicBezTo>
                    <a:pt x="80012" y="32559"/>
                    <a:pt x="79210" y="29135"/>
                    <a:pt x="75840" y="29349"/>
                  </a:cubicBezTo>
                  <a:cubicBezTo>
                    <a:pt x="72470" y="29564"/>
                    <a:pt x="69635" y="31703"/>
                    <a:pt x="67121" y="29938"/>
                  </a:cubicBezTo>
                  <a:cubicBezTo>
                    <a:pt x="64607" y="28119"/>
                    <a:pt x="65462" y="25391"/>
                    <a:pt x="61932" y="24161"/>
                  </a:cubicBezTo>
                  <a:cubicBezTo>
                    <a:pt x="58402" y="22930"/>
                    <a:pt x="57546" y="26408"/>
                    <a:pt x="53855" y="23572"/>
                  </a:cubicBezTo>
                  <a:cubicBezTo>
                    <a:pt x="50164" y="20791"/>
                    <a:pt x="56743" y="15602"/>
                    <a:pt x="50538" y="12072"/>
                  </a:cubicBezTo>
                  <a:cubicBezTo>
                    <a:pt x="44333" y="8541"/>
                    <a:pt x="42622" y="8488"/>
                    <a:pt x="40161" y="6295"/>
                  </a:cubicBezTo>
                  <a:cubicBezTo>
                    <a:pt x="37700" y="4155"/>
                    <a:pt x="32030" y="7311"/>
                    <a:pt x="28607" y="5813"/>
                  </a:cubicBezTo>
                  <a:cubicBezTo>
                    <a:pt x="25130" y="4315"/>
                    <a:pt x="26735" y="3085"/>
                    <a:pt x="23311" y="1908"/>
                  </a:cubicBezTo>
                  <a:cubicBezTo>
                    <a:pt x="19888" y="731"/>
                    <a:pt x="17641" y="-552"/>
                    <a:pt x="15127" y="250"/>
                  </a:cubicBezTo>
                  <a:cubicBezTo>
                    <a:pt x="6782" y="2871"/>
                    <a:pt x="14913" y="9290"/>
                    <a:pt x="8012" y="14104"/>
                  </a:cubicBezTo>
                  <a:cubicBezTo>
                    <a:pt x="1112" y="18919"/>
                    <a:pt x="-1509" y="23840"/>
                    <a:pt x="845" y="28012"/>
                  </a:cubicBezTo>
                  <a:cubicBezTo>
                    <a:pt x="3198" y="32185"/>
                    <a:pt x="4749" y="28494"/>
                    <a:pt x="8922" y="31275"/>
                  </a:cubicBezTo>
                  <a:cubicBezTo>
                    <a:pt x="13094" y="34057"/>
                    <a:pt x="11168" y="37480"/>
                    <a:pt x="14966" y="40262"/>
                  </a:cubicBezTo>
                  <a:cubicBezTo>
                    <a:pt x="18764" y="43043"/>
                    <a:pt x="19834" y="40422"/>
                    <a:pt x="22509" y="41867"/>
                  </a:cubicBezTo>
                  <a:cubicBezTo>
                    <a:pt x="25183" y="43311"/>
                    <a:pt x="29463" y="45397"/>
                    <a:pt x="32993" y="42134"/>
                  </a:cubicBezTo>
                  <a:cubicBezTo>
                    <a:pt x="36524" y="38871"/>
                    <a:pt x="34865" y="36464"/>
                    <a:pt x="38556" y="36303"/>
                  </a:cubicBezTo>
                  <a:cubicBezTo>
                    <a:pt x="42247" y="36143"/>
                    <a:pt x="43370" y="35448"/>
                    <a:pt x="46099" y="33629"/>
                  </a:cubicBezTo>
                  <a:cubicBezTo>
                    <a:pt x="48827" y="31810"/>
                    <a:pt x="52357" y="32987"/>
                    <a:pt x="51929" y="36892"/>
                  </a:cubicBezTo>
                  <a:cubicBezTo>
                    <a:pt x="51501" y="40797"/>
                    <a:pt x="50645" y="41706"/>
                    <a:pt x="52945" y="4384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4" name="Frihandsfigur: Form 53">
              <a:extLst>
                <a:ext uri="{FF2B5EF4-FFF2-40B4-BE49-F238E27FC236}">
                  <a16:creationId xmlns:a16="http://schemas.microsoft.com/office/drawing/2014/main" id="{523880C8-892D-9A9D-CD72-0B4F710DFB6B}"/>
                </a:ext>
              </a:extLst>
            </p:cNvPr>
            <p:cNvSpPr/>
            <p:nvPr/>
          </p:nvSpPr>
          <p:spPr>
            <a:xfrm>
              <a:off x="2501129" y="5333522"/>
              <a:ext cx="71759" cy="88278"/>
            </a:xfrm>
            <a:custGeom>
              <a:avLst/>
              <a:gdLst>
                <a:gd name="connsiteX0" fmla="*/ 46800 w 71759"/>
                <a:gd name="connsiteY0" fmla="*/ 91 h 88278"/>
                <a:gd name="connsiteX1" fmla="*/ 34925 w 71759"/>
                <a:gd name="connsiteY1" fmla="*/ 1696 h 88278"/>
                <a:gd name="connsiteX2" fmla="*/ 24975 w 71759"/>
                <a:gd name="connsiteY2" fmla="*/ 9452 h 88278"/>
                <a:gd name="connsiteX3" fmla="*/ 10746 w 71759"/>
                <a:gd name="connsiteY3" fmla="*/ 17101 h 88278"/>
                <a:gd name="connsiteX4" fmla="*/ 4434 w 71759"/>
                <a:gd name="connsiteY4" fmla="*/ 24002 h 88278"/>
                <a:gd name="connsiteX5" fmla="*/ 1546 w 71759"/>
                <a:gd name="connsiteY5" fmla="*/ 36947 h 88278"/>
                <a:gd name="connsiteX6" fmla="*/ 11014 w 71759"/>
                <a:gd name="connsiteY6" fmla="*/ 48501 h 88278"/>
                <a:gd name="connsiteX7" fmla="*/ 19519 w 71759"/>
                <a:gd name="connsiteY7" fmla="*/ 55990 h 88278"/>
                <a:gd name="connsiteX8" fmla="*/ 27596 w 71759"/>
                <a:gd name="connsiteY8" fmla="*/ 59252 h 88278"/>
                <a:gd name="connsiteX9" fmla="*/ 32624 w 71759"/>
                <a:gd name="connsiteY9" fmla="*/ 69630 h 88278"/>
                <a:gd name="connsiteX10" fmla="*/ 34764 w 71759"/>
                <a:gd name="connsiteY10" fmla="*/ 78456 h 88278"/>
                <a:gd name="connsiteX11" fmla="*/ 37760 w 71759"/>
                <a:gd name="connsiteY11" fmla="*/ 86640 h 88278"/>
                <a:gd name="connsiteX12" fmla="*/ 44714 w 71759"/>
                <a:gd name="connsiteY12" fmla="*/ 85410 h 88278"/>
                <a:gd name="connsiteX13" fmla="*/ 53272 w 71759"/>
                <a:gd name="connsiteY13" fmla="*/ 78295 h 88278"/>
                <a:gd name="connsiteX14" fmla="*/ 67447 w 71759"/>
                <a:gd name="connsiteY14" fmla="*/ 57113 h 88278"/>
                <a:gd name="connsiteX15" fmla="*/ 71566 w 71759"/>
                <a:gd name="connsiteY15" fmla="*/ 43579 h 88278"/>
                <a:gd name="connsiteX16" fmla="*/ 66485 w 71759"/>
                <a:gd name="connsiteY16" fmla="*/ 32721 h 88278"/>
                <a:gd name="connsiteX17" fmla="*/ 65308 w 71759"/>
                <a:gd name="connsiteY17" fmla="*/ 21166 h 88278"/>
                <a:gd name="connsiteX18" fmla="*/ 62526 w 71759"/>
                <a:gd name="connsiteY18" fmla="*/ 11217 h 88278"/>
                <a:gd name="connsiteX19" fmla="*/ 60173 w 71759"/>
                <a:gd name="connsiteY19" fmla="*/ 4798 h 88278"/>
                <a:gd name="connsiteX20" fmla="*/ 52256 w 71759"/>
                <a:gd name="connsiteY20" fmla="*/ 2498 h 88278"/>
                <a:gd name="connsiteX21" fmla="*/ 46800 w 71759"/>
                <a:gd name="connsiteY21" fmla="*/ 37 h 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59" h="88278">
                  <a:moveTo>
                    <a:pt x="46800" y="91"/>
                  </a:moveTo>
                  <a:cubicBezTo>
                    <a:pt x="43911" y="-337"/>
                    <a:pt x="40541" y="840"/>
                    <a:pt x="34925" y="1696"/>
                  </a:cubicBezTo>
                  <a:cubicBezTo>
                    <a:pt x="29308" y="2552"/>
                    <a:pt x="27436" y="4691"/>
                    <a:pt x="24975" y="9452"/>
                  </a:cubicBezTo>
                  <a:cubicBezTo>
                    <a:pt x="22515" y="14213"/>
                    <a:pt x="15614" y="13357"/>
                    <a:pt x="10746" y="17101"/>
                  </a:cubicBezTo>
                  <a:cubicBezTo>
                    <a:pt x="5879" y="20846"/>
                    <a:pt x="8446" y="21006"/>
                    <a:pt x="4434" y="24002"/>
                  </a:cubicBezTo>
                  <a:cubicBezTo>
                    <a:pt x="423" y="26997"/>
                    <a:pt x="-1610" y="33470"/>
                    <a:pt x="1546" y="36947"/>
                  </a:cubicBezTo>
                  <a:cubicBezTo>
                    <a:pt x="4702" y="40424"/>
                    <a:pt x="4541" y="45719"/>
                    <a:pt x="11014" y="48501"/>
                  </a:cubicBezTo>
                  <a:cubicBezTo>
                    <a:pt x="17486" y="51282"/>
                    <a:pt x="14972" y="54064"/>
                    <a:pt x="19519" y="55990"/>
                  </a:cubicBezTo>
                  <a:cubicBezTo>
                    <a:pt x="24066" y="57915"/>
                    <a:pt x="24922" y="55615"/>
                    <a:pt x="27596" y="59252"/>
                  </a:cubicBezTo>
                  <a:cubicBezTo>
                    <a:pt x="30271" y="62837"/>
                    <a:pt x="29950" y="66634"/>
                    <a:pt x="32624" y="69630"/>
                  </a:cubicBezTo>
                  <a:cubicBezTo>
                    <a:pt x="35299" y="72572"/>
                    <a:pt x="32785" y="76156"/>
                    <a:pt x="34764" y="78456"/>
                  </a:cubicBezTo>
                  <a:cubicBezTo>
                    <a:pt x="36797" y="80756"/>
                    <a:pt x="35513" y="83484"/>
                    <a:pt x="37760" y="86640"/>
                  </a:cubicBezTo>
                  <a:cubicBezTo>
                    <a:pt x="39632" y="89208"/>
                    <a:pt x="41879" y="88726"/>
                    <a:pt x="44714" y="85410"/>
                  </a:cubicBezTo>
                  <a:cubicBezTo>
                    <a:pt x="47870" y="81773"/>
                    <a:pt x="51347" y="82414"/>
                    <a:pt x="53272" y="78295"/>
                  </a:cubicBezTo>
                  <a:cubicBezTo>
                    <a:pt x="55840" y="72839"/>
                    <a:pt x="61938" y="66313"/>
                    <a:pt x="67447" y="57113"/>
                  </a:cubicBezTo>
                  <a:cubicBezTo>
                    <a:pt x="70015" y="52834"/>
                    <a:pt x="72476" y="50159"/>
                    <a:pt x="71566" y="43579"/>
                  </a:cubicBezTo>
                  <a:cubicBezTo>
                    <a:pt x="70657" y="37054"/>
                    <a:pt x="69266" y="38123"/>
                    <a:pt x="66485" y="32721"/>
                  </a:cubicBezTo>
                  <a:cubicBezTo>
                    <a:pt x="63703" y="27318"/>
                    <a:pt x="67394" y="26409"/>
                    <a:pt x="65308" y="21166"/>
                  </a:cubicBezTo>
                  <a:cubicBezTo>
                    <a:pt x="63222" y="15924"/>
                    <a:pt x="62312" y="14908"/>
                    <a:pt x="62526" y="11217"/>
                  </a:cubicBezTo>
                  <a:cubicBezTo>
                    <a:pt x="62740" y="7526"/>
                    <a:pt x="62901" y="6242"/>
                    <a:pt x="60173" y="4798"/>
                  </a:cubicBezTo>
                  <a:cubicBezTo>
                    <a:pt x="57445" y="3354"/>
                    <a:pt x="54717" y="4317"/>
                    <a:pt x="52256" y="2498"/>
                  </a:cubicBezTo>
                  <a:cubicBezTo>
                    <a:pt x="49795" y="679"/>
                    <a:pt x="49688" y="465"/>
                    <a:pt x="46800" y="3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5" name="Frihandsfigur: Form 54">
              <a:extLst>
                <a:ext uri="{FF2B5EF4-FFF2-40B4-BE49-F238E27FC236}">
                  <a16:creationId xmlns:a16="http://schemas.microsoft.com/office/drawing/2014/main" id="{02944529-5BB8-B135-3928-CDDCBC6C2740}"/>
                </a:ext>
              </a:extLst>
            </p:cNvPr>
            <p:cNvSpPr/>
            <p:nvPr/>
          </p:nvSpPr>
          <p:spPr>
            <a:xfrm>
              <a:off x="2512870" y="5421072"/>
              <a:ext cx="15409" cy="26415"/>
            </a:xfrm>
            <a:custGeom>
              <a:avLst/>
              <a:gdLst>
                <a:gd name="connsiteX0" fmla="*/ 878 w 15409"/>
                <a:gd name="connsiteY0" fmla="*/ 24713 h 26415"/>
                <a:gd name="connsiteX1" fmla="*/ 6655 w 15409"/>
                <a:gd name="connsiteY1" fmla="*/ 24981 h 26415"/>
                <a:gd name="connsiteX2" fmla="*/ 14304 w 15409"/>
                <a:gd name="connsiteY2" fmla="*/ 14122 h 26415"/>
                <a:gd name="connsiteX3" fmla="*/ 8741 w 15409"/>
                <a:gd name="connsiteY3" fmla="*/ 0 h 26415"/>
                <a:gd name="connsiteX4" fmla="*/ 396 w 15409"/>
                <a:gd name="connsiteY4" fmla="*/ 9789 h 26415"/>
                <a:gd name="connsiteX5" fmla="*/ 2001 w 15409"/>
                <a:gd name="connsiteY5" fmla="*/ 18348 h 26415"/>
                <a:gd name="connsiteX6" fmla="*/ 824 w 15409"/>
                <a:gd name="connsiteY6" fmla="*/ 24660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 h="26415">
                  <a:moveTo>
                    <a:pt x="878" y="24713"/>
                  </a:moveTo>
                  <a:cubicBezTo>
                    <a:pt x="1413" y="26853"/>
                    <a:pt x="3927" y="27013"/>
                    <a:pt x="6655" y="24981"/>
                  </a:cubicBezTo>
                  <a:cubicBezTo>
                    <a:pt x="9383" y="22948"/>
                    <a:pt x="11629" y="20488"/>
                    <a:pt x="14304" y="14122"/>
                  </a:cubicBezTo>
                  <a:cubicBezTo>
                    <a:pt x="16979" y="7810"/>
                    <a:pt x="14678" y="-53"/>
                    <a:pt x="8741" y="0"/>
                  </a:cubicBezTo>
                  <a:cubicBezTo>
                    <a:pt x="5264" y="0"/>
                    <a:pt x="1520" y="6794"/>
                    <a:pt x="396" y="9789"/>
                  </a:cubicBezTo>
                  <a:cubicBezTo>
                    <a:pt x="-727" y="12785"/>
                    <a:pt x="771" y="16315"/>
                    <a:pt x="2001" y="18348"/>
                  </a:cubicBezTo>
                  <a:cubicBezTo>
                    <a:pt x="3231" y="20381"/>
                    <a:pt x="396" y="22734"/>
                    <a:pt x="824" y="2466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6" name="Frihandsfigur: Form 55">
              <a:extLst>
                <a:ext uri="{FF2B5EF4-FFF2-40B4-BE49-F238E27FC236}">
                  <a16:creationId xmlns:a16="http://schemas.microsoft.com/office/drawing/2014/main" id="{489AF604-980A-D596-8E6B-9BB43BB35B87}"/>
                </a:ext>
              </a:extLst>
            </p:cNvPr>
            <p:cNvSpPr/>
            <p:nvPr/>
          </p:nvSpPr>
          <p:spPr>
            <a:xfrm>
              <a:off x="2445259" y="5509800"/>
              <a:ext cx="38568" cy="30729"/>
            </a:xfrm>
            <a:custGeom>
              <a:avLst/>
              <a:gdLst>
                <a:gd name="connsiteX0" fmla="*/ 340 w 38568"/>
                <a:gd name="connsiteY0" fmla="*/ 23176 h 30729"/>
                <a:gd name="connsiteX1" fmla="*/ 10610 w 38568"/>
                <a:gd name="connsiteY1" fmla="*/ 27990 h 30729"/>
                <a:gd name="connsiteX2" fmla="*/ 20025 w 38568"/>
                <a:gd name="connsiteY2" fmla="*/ 28365 h 30729"/>
                <a:gd name="connsiteX3" fmla="*/ 28584 w 38568"/>
                <a:gd name="connsiteY3" fmla="*/ 30451 h 30729"/>
                <a:gd name="connsiteX4" fmla="*/ 37570 w 38568"/>
                <a:gd name="connsiteY4" fmla="*/ 22802 h 30729"/>
                <a:gd name="connsiteX5" fmla="*/ 35003 w 38568"/>
                <a:gd name="connsiteY5" fmla="*/ 17024 h 30729"/>
                <a:gd name="connsiteX6" fmla="*/ 28798 w 38568"/>
                <a:gd name="connsiteY6" fmla="*/ 16222 h 30729"/>
                <a:gd name="connsiteX7" fmla="*/ 27300 w 38568"/>
                <a:gd name="connsiteY7" fmla="*/ 7075 h 30729"/>
                <a:gd name="connsiteX8" fmla="*/ 22004 w 38568"/>
                <a:gd name="connsiteY8" fmla="*/ 68 h 30729"/>
                <a:gd name="connsiteX9" fmla="*/ 16709 w 38568"/>
                <a:gd name="connsiteY9" fmla="*/ 1886 h 30729"/>
                <a:gd name="connsiteX10" fmla="*/ 11145 w 38568"/>
                <a:gd name="connsiteY10" fmla="*/ 2796 h 30729"/>
                <a:gd name="connsiteX11" fmla="*/ 3817 w 38568"/>
                <a:gd name="connsiteY11" fmla="*/ 6487 h 30729"/>
                <a:gd name="connsiteX12" fmla="*/ 2159 w 38568"/>
                <a:gd name="connsiteY12" fmla="*/ 14564 h 30729"/>
                <a:gd name="connsiteX13" fmla="*/ 287 w 38568"/>
                <a:gd name="connsiteY13" fmla="*/ 23123 h 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68" h="30729">
                  <a:moveTo>
                    <a:pt x="340" y="23176"/>
                  </a:moveTo>
                  <a:cubicBezTo>
                    <a:pt x="1784" y="27776"/>
                    <a:pt x="5368" y="30718"/>
                    <a:pt x="10610" y="27990"/>
                  </a:cubicBezTo>
                  <a:cubicBezTo>
                    <a:pt x="15853" y="25262"/>
                    <a:pt x="17564" y="25958"/>
                    <a:pt x="20025" y="28365"/>
                  </a:cubicBezTo>
                  <a:cubicBezTo>
                    <a:pt x="22486" y="30718"/>
                    <a:pt x="24839" y="31093"/>
                    <a:pt x="28584" y="30451"/>
                  </a:cubicBezTo>
                  <a:cubicBezTo>
                    <a:pt x="32328" y="29809"/>
                    <a:pt x="35003" y="25476"/>
                    <a:pt x="37570" y="22802"/>
                  </a:cubicBezTo>
                  <a:cubicBezTo>
                    <a:pt x="40138" y="20127"/>
                    <a:pt x="37196" y="16383"/>
                    <a:pt x="35003" y="17024"/>
                  </a:cubicBezTo>
                  <a:cubicBezTo>
                    <a:pt x="32756" y="17666"/>
                    <a:pt x="30991" y="17880"/>
                    <a:pt x="28798" y="16222"/>
                  </a:cubicBezTo>
                  <a:cubicBezTo>
                    <a:pt x="26658" y="14564"/>
                    <a:pt x="26284" y="9696"/>
                    <a:pt x="27300" y="7075"/>
                  </a:cubicBezTo>
                  <a:cubicBezTo>
                    <a:pt x="28316" y="4507"/>
                    <a:pt x="26016" y="496"/>
                    <a:pt x="22004" y="68"/>
                  </a:cubicBezTo>
                  <a:cubicBezTo>
                    <a:pt x="20132" y="-146"/>
                    <a:pt x="18848" y="68"/>
                    <a:pt x="16709" y="1886"/>
                  </a:cubicBezTo>
                  <a:cubicBezTo>
                    <a:pt x="14569" y="3705"/>
                    <a:pt x="14408" y="3117"/>
                    <a:pt x="11145" y="2796"/>
                  </a:cubicBezTo>
                  <a:cubicBezTo>
                    <a:pt x="7882" y="2528"/>
                    <a:pt x="8364" y="5684"/>
                    <a:pt x="3817" y="6487"/>
                  </a:cubicBezTo>
                  <a:cubicBezTo>
                    <a:pt x="-730" y="7289"/>
                    <a:pt x="929" y="11033"/>
                    <a:pt x="2159" y="14564"/>
                  </a:cubicBezTo>
                  <a:cubicBezTo>
                    <a:pt x="3389" y="18094"/>
                    <a:pt x="-1158" y="18522"/>
                    <a:pt x="287" y="2312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7" name="Frihandsfigur: Form 56">
              <a:extLst>
                <a:ext uri="{FF2B5EF4-FFF2-40B4-BE49-F238E27FC236}">
                  <a16:creationId xmlns:a16="http://schemas.microsoft.com/office/drawing/2014/main" id="{70C170DB-A52B-3E28-BF16-8B1BCE41C15B}"/>
                </a:ext>
              </a:extLst>
            </p:cNvPr>
            <p:cNvSpPr/>
            <p:nvPr/>
          </p:nvSpPr>
          <p:spPr>
            <a:xfrm>
              <a:off x="2519956" y="5527652"/>
              <a:ext cx="36417" cy="30719"/>
            </a:xfrm>
            <a:custGeom>
              <a:avLst/>
              <a:gdLst>
                <a:gd name="connsiteX0" fmla="*/ 26368 w 36417"/>
                <a:gd name="connsiteY0" fmla="*/ 30626 h 30719"/>
                <a:gd name="connsiteX1" fmla="*/ 36157 w 36417"/>
                <a:gd name="connsiteY1" fmla="*/ 23619 h 30719"/>
                <a:gd name="connsiteX2" fmla="*/ 34124 w 36417"/>
                <a:gd name="connsiteY2" fmla="*/ 16986 h 30719"/>
                <a:gd name="connsiteX3" fmla="*/ 28400 w 36417"/>
                <a:gd name="connsiteY3" fmla="*/ 7518 h 30719"/>
                <a:gd name="connsiteX4" fmla="*/ 13851 w 36417"/>
                <a:gd name="connsiteY4" fmla="*/ 29 h 30719"/>
                <a:gd name="connsiteX5" fmla="*/ 4757 w 36417"/>
                <a:gd name="connsiteY5" fmla="*/ 7518 h 30719"/>
                <a:gd name="connsiteX6" fmla="*/ 50 w 36417"/>
                <a:gd name="connsiteY6" fmla="*/ 15969 h 30719"/>
                <a:gd name="connsiteX7" fmla="*/ 9839 w 36417"/>
                <a:gd name="connsiteY7" fmla="*/ 25277 h 30719"/>
                <a:gd name="connsiteX8" fmla="*/ 26421 w 36417"/>
                <a:gd name="connsiteY8" fmla="*/ 30626 h 3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7" h="30719">
                  <a:moveTo>
                    <a:pt x="26368" y="30626"/>
                  </a:moveTo>
                  <a:cubicBezTo>
                    <a:pt x="35087" y="31482"/>
                    <a:pt x="34926" y="26240"/>
                    <a:pt x="36157" y="23619"/>
                  </a:cubicBezTo>
                  <a:cubicBezTo>
                    <a:pt x="37387" y="21051"/>
                    <a:pt x="33857" y="19767"/>
                    <a:pt x="34124" y="16986"/>
                  </a:cubicBezTo>
                  <a:cubicBezTo>
                    <a:pt x="34391" y="14204"/>
                    <a:pt x="32412" y="10941"/>
                    <a:pt x="28400" y="7518"/>
                  </a:cubicBezTo>
                  <a:cubicBezTo>
                    <a:pt x="24388" y="4041"/>
                    <a:pt x="20216" y="-399"/>
                    <a:pt x="13851" y="29"/>
                  </a:cubicBezTo>
                  <a:cubicBezTo>
                    <a:pt x="8395" y="403"/>
                    <a:pt x="7057" y="4362"/>
                    <a:pt x="4757" y="7518"/>
                  </a:cubicBezTo>
                  <a:cubicBezTo>
                    <a:pt x="2457" y="10674"/>
                    <a:pt x="638" y="10674"/>
                    <a:pt x="50" y="15969"/>
                  </a:cubicBezTo>
                  <a:cubicBezTo>
                    <a:pt x="-539" y="21265"/>
                    <a:pt x="4169" y="24688"/>
                    <a:pt x="9839" y="25277"/>
                  </a:cubicBezTo>
                  <a:cubicBezTo>
                    <a:pt x="15509" y="25865"/>
                    <a:pt x="17702" y="29770"/>
                    <a:pt x="26421" y="306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8" name="Frihandsfigur: Form 57">
              <a:extLst>
                <a:ext uri="{FF2B5EF4-FFF2-40B4-BE49-F238E27FC236}">
                  <a16:creationId xmlns:a16="http://schemas.microsoft.com/office/drawing/2014/main" id="{9857B560-4FC1-9E72-C784-90A41E758494}"/>
                </a:ext>
              </a:extLst>
            </p:cNvPr>
            <p:cNvSpPr/>
            <p:nvPr/>
          </p:nvSpPr>
          <p:spPr>
            <a:xfrm>
              <a:off x="2319766" y="5540514"/>
              <a:ext cx="76699" cy="46079"/>
            </a:xfrm>
            <a:custGeom>
              <a:avLst/>
              <a:gdLst>
                <a:gd name="connsiteX0" fmla="*/ 22326 w 76699"/>
                <a:gd name="connsiteY0" fmla="*/ 28515 h 46079"/>
                <a:gd name="connsiteX1" fmla="*/ 23075 w 76699"/>
                <a:gd name="connsiteY1" fmla="*/ 35309 h 46079"/>
                <a:gd name="connsiteX2" fmla="*/ 30725 w 76699"/>
                <a:gd name="connsiteY2" fmla="*/ 32313 h 46079"/>
                <a:gd name="connsiteX3" fmla="*/ 38320 w 76699"/>
                <a:gd name="connsiteY3" fmla="*/ 27713 h 46079"/>
                <a:gd name="connsiteX4" fmla="*/ 32383 w 76699"/>
                <a:gd name="connsiteY4" fmla="*/ 37288 h 46079"/>
                <a:gd name="connsiteX5" fmla="*/ 35164 w 76699"/>
                <a:gd name="connsiteY5" fmla="*/ 46007 h 46079"/>
                <a:gd name="connsiteX6" fmla="*/ 42653 w 76699"/>
                <a:gd name="connsiteY6" fmla="*/ 41514 h 46079"/>
                <a:gd name="connsiteX7" fmla="*/ 50249 w 76699"/>
                <a:gd name="connsiteY7" fmla="*/ 35362 h 46079"/>
                <a:gd name="connsiteX8" fmla="*/ 57417 w 76699"/>
                <a:gd name="connsiteY8" fmla="*/ 26269 h 46079"/>
                <a:gd name="connsiteX9" fmla="*/ 68329 w 76699"/>
                <a:gd name="connsiteY9" fmla="*/ 17924 h 46079"/>
                <a:gd name="connsiteX10" fmla="*/ 76567 w 76699"/>
                <a:gd name="connsiteY10" fmla="*/ 12575 h 46079"/>
                <a:gd name="connsiteX11" fmla="*/ 73892 w 76699"/>
                <a:gd name="connsiteY11" fmla="*/ 6049 h 46079"/>
                <a:gd name="connsiteX12" fmla="*/ 63515 w 76699"/>
                <a:gd name="connsiteY12" fmla="*/ 967 h 46079"/>
                <a:gd name="connsiteX13" fmla="*/ 47093 w 76699"/>
                <a:gd name="connsiteY13" fmla="*/ 2304 h 46079"/>
                <a:gd name="connsiteX14" fmla="*/ 37197 w 76699"/>
                <a:gd name="connsiteY14" fmla="*/ 6049 h 46079"/>
                <a:gd name="connsiteX15" fmla="*/ 31901 w 76699"/>
                <a:gd name="connsiteY15" fmla="*/ 4872 h 46079"/>
                <a:gd name="connsiteX16" fmla="*/ 25750 w 76699"/>
                <a:gd name="connsiteY16" fmla="*/ 914 h 46079"/>
                <a:gd name="connsiteX17" fmla="*/ 25161 w 76699"/>
                <a:gd name="connsiteY17" fmla="*/ 9633 h 46079"/>
                <a:gd name="connsiteX18" fmla="*/ 26713 w 76699"/>
                <a:gd name="connsiteY18" fmla="*/ 18566 h 46079"/>
                <a:gd name="connsiteX19" fmla="*/ 17994 w 76699"/>
                <a:gd name="connsiteY19" fmla="*/ 20973 h 46079"/>
                <a:gd name="connsiteX20" fmla="*/ 9542 w 76699"/>
                <a:gd name="connsiteY20" fmla="*/ 26322 h 46079"/>
                <a:gd name="connsiteX21" fmla="*/ 127 w 76699"/>
                <a:gd name="connsiteY21" fmla="*/ 34560 h 46079"/>
                <a:gd name="connsiteX22" fmla="*/ 9221 w 76699"/>
                <a:gd name="connsiteY22" fmla="*/ 37341 h 46079"/>
                <a:gd name="connsiteX23" fmla="*/ 22166 w 76699"/>
                <a:gd name="connsiteY23" fmla="*/ 28408 h 4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99" h="46079">
                  <a:moveTo>
                    <a:pt x="22326" y="28515"/>
                  </a:moveTo>
                  <a:cubicBezTo>
                    <a:pt x="24627" y="30067"/>
                    <a:pt x="20989" y="33704"/>
                    <a:pt x="23075" y="35309"/>
                  </a:cubicBezTo>
                  <a:cubicBezTo>
                    <a:pt x="25161" y="36914"/>
                    <a:pt x="27943" y="35897"/>
                    <a:pt x="30725" y="32313"/>
                  </a:cubicBezTo>
                  <a:cubicBezTo>
                    <a:pt x="33506" y="28783"/>
                    <a:pt x="35806" y="25306"/>
                    <a:pt x="38320" y="27713"/>
                  </a:cubicBezTo>
                  <a:cubicBezTo>
                    <a:pt x="40835" y="30120"/>
                    <a:pt x="35753" y="33062"/>
                    <a:pt x="32383" y="37288"/>
                  </a:cubicBezTo>
                  <a:cubicBezTo>
                    <a:pt x="29013" y="41514"/>
                    <a:pt x="31687" y="46756"/>
                    <a:pt x="35164" y="46007"/>
                  </a:cubicBezTo>
                  <a:cubicBezTo>
                    <a:pt x="38641" y="45258"/>
                    <a:pt x="40246" y="44402"/>
                    <a:pt x="42653" y="41514"/>
                  </a:cubicBezTo>
                  <a:cubicBezTo>
                    <a:pt x="45060" y="38625"/>
                    <a:pt x="47467" y="36914"/>
                    <a:pt x="50249" y="35362"/>
                  </a:cubicBezTo>
                  <a:cubicBezTo>
                    <a:pt x="53031" y="33811"/>
                    <a:pt x="55438" y="30976"/>
                    <a:pt x="57417" y="26269"/>
                  </a:cubicBezTo>
                  <a:cubicBezTo>
                    <a:pt x="59396" y="21561"/>
                    <a:pt x="61536" y="18994"/>
                    <a:pt x="68329" y="17924"/>
                  </a:cubicBezTo>
                  <a:cubicBezTo>
                    <a:pt x="75123" y="16854"/>
                    <a:pt x="76139" y="14447"/>
                    <a:pt x="76567" y="12575"/>
                  </a:cubicBezTo>
                  <a:cubicBezTo>
                    <a:pt x="76995" y="10703"/>
                    <a:pt x="76460" y="7333"/>
                    <a:pt x="73892" y="6049"/>
                  </a:cubicBezTo>
                  <a:cubicBezTo>
                    <a:pt x="68543" y="3321"/>
                    <a:pt x="68329" y="967"/>
                    <a:pt x="63515" y="967"/>
                  </a:cubicBezTo>
                  <a:cubicBezTo>
                    <a:pt x="58701" y="967"/>
                    <a:pt x="53833" y="4711"/>
                    <a:pt x="47093" y="2304"/>
                  </a:cubicBezTo>
                  <a:cubicBezTo>
                    <a:pt x="40407" y="-103"/>
                    <a:pt x="39444" y="2572"/>
                    <a:pt x="37197" y="6049"/>
                  </a:cubicBezTo>
                  <a:cubicBezTo>
                    <a:pt x="35004" y="9526"/>
                    <a:pt x="31901" y="9098"/>
                    <a:pt x="31901" y="4872"/>
                  </a:cubicBezTo>
                  <a:cubicBezTo>
                    <a:pt x="31901" y="646"/>
                    <a:pt x="27569" y="-1280"/>
                    <a:pt x="25750" y="914"/>
                  </a:cubicBezTo>
                  <a:cubicBezTo>
                    <a:pt x="23931" y="3107"/>
                    <a:pt x="24627" y="5995"/>
                    <a:pt x="25161" y="9633"/>
                  </a:cubicBezTo>
                  <a:cubicBezTo>
                    <a:pt x="25750" y="13270"/>
                    <a:pt x="29280" y="15570"/>
                    <a:pt x="26713" y="18566"/>
                  </a:cubicBezTo>
                  <a:cubicBezTo>
                    <a:pt x="24145" y="21561"/>
                    <a:pt x="21898" y="21080"/>
                    <a:pt x="17994" y="20973"/>
                  </a:cubicBezTo>
                  <a:cubicBezTo>
                    <a:pt x="14089" y="20866"/>
                    <a:pt x="14731" y="23006"/>
                    <a:pt x="9542" y="26322"/>
                  </a:cubicBezTo>
                  <a:cubicBezTo>
                    <a:pt x="4353" y="29692"/>
                    <a:pt x="-889" y="31029"/>
                    <a:pt x="127" y="34560"/>
                  </a:cubicBezTo>
                  <a:cubicBezTo>
                    <a:pt x="1197" y="38090"/>
                    <a:pt x="5102" y="40604"/>
                    <a:pt x="9221" y="37341"/>
                  </a:cubicBezTo>
                  <a:cubicBezTo>
                    <a:pt x="13340" y="34078"/>
                    <a:pt x="19866" y="26911"/>
                    <a:pt x="22166" y="2840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59" name="Frihandsfigur: Form 58">
              <a:extLst>
                <a:ext uri="{FF2B5EF4-FFF2-40B4-BE49-F238E27FC236}">
                  <a16:creationId xmlns:a16="http://schemas.microsoft.com/office/drawing/2014/main" id="{C3A26B99-9D79-03AE-A0DC-EBC0EB30E57D}"/>
                </a:ext>
              </a:extLst>
            </p:cNvPr>
            <p:cNvSpPr/>
            <p:nvPr/>
          </p:nvSpPr>
          <p:spPr>
            <a:xfrm>
              <a:off x="2309191" y="5533837"/>
              <a:ext cx="24277" cy="36741"/>
            </a:xfrm>
            <a:custGeom>
              <a:avLst/>
              <a:gdLst>
                <a:gd name="connsiteX0" fmla="*/ 20438 w 24277"/>
                <a:gd name="connsiteY0" fmla="*/ 27971 h 36741"/>
                <a:gd name="connsiteX1" fmla="*/ 22310 w 24277"/>
                <a:gd name="connsiteY1" fmla="*/ 17059 h 36741"/>
                <a:gd name="connsiteX2" fmla="*/ 18887 w 24277"/>
                <a:gd name="connsiteY2" fmla="*/ 8446 h 36741"/>
                <a:gd name="connsiteX3" fmla="*/ 23006 w 24277"/>
                <a:gd name="connsiteY3" fmla="*/ 3846 h 36741"/>
                <a:gd name="connsiteX4" fmla="*/ 23220 w 24277"/>
                <a:gd name="connsiteY4" fmla="*/ 262 h 36741"/>
                <a:gd name="connsiteX5" fmla="*/ 11398 w 24277"/>
                <a:gd name="connsiteY5" fmla="*/ 5397 h 36741"/>
                <a:gd name="connsiteX6" fmla="*/ 3963 w 24277"/>
                <a:gd name="connsiteY6" fmla="*/ 10586 h 36741"/>
                <a:gd name="connsiteX7" fmla="*/ 9258 w 24277"/>
                <a:gd name="connsiteY7" fmla="*/ 12191 h 36741"/>
                <a:gd name="connsiteX8" fmla="*/ 11612 w 24277"/>
                <a:gd name="connsiteY8" fmla="*/ 20536 h 36741"/>
                <a:gd name="connsiteX9" fmla="*/ 3749 w 24277"/>
                <a:gd name="connsiteY9" fmla="*/ 27810 h 36741"/>
                <a:gd name="connsiteX10" fmla="*/ 2305 w 24277"/>
                <a:gd name="connsiteY10" fmla="*/ 36102 h 36741"/>
                <a:gd name="connsiteX11" fmla="*/ 11345 w 24277"/>
                <a:gd name="connsiteY11" fmla="*/ 33588 h 36741"/>
                <a:gd name="connsiteX12" fmla="*/ 20438 w 24277"/>
                <a:gd name="connsiteY12" fmla="*/ 28024 h 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7" h="36741">
                  <a:moveTo>
                    <a:pt x="20438" y="27971"/>
                  </a:moveTo>
                  <a:cubicBezTo>
                    <a:pt x="22096" y="24654"/>
                    <a:pt x="24076" y="20482"/>
                    <a:pt x="22310" y="17059"/>
                  </a:cubicBezTo>
                  <a:cubicBezTo>
                    <a:pt x="20545" y="13582"/>
                    <a:pt x="17924" y="11121"/>
                    <a:pt x="18887" y="8446"/>
                  </a:cubicBezTo>
                  <a:cubicBezTo>
                    <a:pt x="19850" y="5772"/>
                    <a:pt x="21187" y="5130"/>
                    <a:pt x="23006" y="3846"/>
                  </a:cubicBezTo>
                  <a:cubicBezTo>
                    <a:pt x="24878" y="2562"/>
                    <a:pt x="24450" y="904"/>
                    <a:pt x="23220" y="262"/>
                  </a:cubicBezTo>
                  <a:cubicBezTo>
                    <a:pt x="20331" y="-1235"/>
                    <a:pt x="16266" y="4114"/>
                    <a:pt x="11398" y="5397"/>
                  </a:cubicBezTo>
                  <a:cubicBezTo>
                    <a:pt x="6530" y="6628"/>
                    <a:pt x="3535" y="8126"/>
                    <a:pt x="3963" y="10586"/>
                  </a:cubicBezTo>
                  <a:cubicBezTo>
                    <a:pt x="4391" y="13047"/>
                    <a:pt x="6637" y="11923"/>
                    <a:pt x="9258" y="12191"/>
                  </a:cubicBezTo>
                  <a:cubicBezTo>
                    <a:pt x="11826" y="12405"/>
                    <a:pt x="14554" y="18075"/>
                    <a:pt x="11612" y="20536"/>
                  </a:cubicBezTo>
                  <a:cubicBezTo>
                    <a:pt x="8670" y="22996"/>
                    <a:pt x="7707" y="26794"/>
                    <a:pt x="3749" y="27810"/>
                  </a:cubicBezTo>
                  <a:cubicBezTo>
                    <a:pt x="-156" y="28827"/>
                    <a:pt x="-1600" y="34176"/>
                    <a:pt x="2305" y="36102"/>
                  </a:cubicBezTo>
                  <a:cubicBezTo>
                    <a:pt x="6209" y="38027"/>
                    <a:pt x="8884" y="35139"/>
                    <a:pt x="11345" y="33588"/>
                  </a:cubicBezTo>
                  <a:cubicBezTo>
                    <a:pt x="13805" y="32036"/>
                    <a:pt x="18780" y="31341"/>
                    <a:pt x="20438" y="280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38" name="Frihandsfigur: Form 137">
              <a:extLst>
                <a:ext uri="{FF2B5EF4-FFF2-40B4-BE49-F238E27FC236}">
                  <a16:creationId xmlns:a16="http://schemas.microsoft.com/office/drawing/2014/main" id="{4239E267-B5C5-743D-51EE-9953382ED1EF}"/>
                </a:ext>
              </a:extLst>
            </p:cNvPr>
            <p:cNvSpPr/>
            <p:nvPr/>
          </p:nvSpPr>
          <p:spPr>
            <a:xfrm>
              <a:off x="2356476" y="5554157"/>
              <a:ext cx="169845" cy="165862"/>
            </a:xfrm>
            <a:custGeom>
              <a:avLst/>
              <a:gdLst>
                <a:gd name="connsiteX0" fmla="*/ 161764 w 169845"/>
                <a:gd name="connsiteY0" fmla="*/ 65583 h 165862"/>
                <a:gd name="connsiteX1" fmla="*/ 168237 w 169845"/>
                <a:gd name="connsiteY1" fmla="*/ 55099 h 165862"/>
                <a:gd name="connsiteX2" fmla="*/ 167060 w 169845"/>
                <a:gd name="connsiteY2" fmla="*/ 48840 h 165862"/>
                <a:gd name="connsiteX3" fmla="*/ 160855 w 169845"/>
                <a:gd name="connsiteY3" fmla="*/ 45417 h 165862"/>
                <a:gd name="connsiteX4" fmla="*/ 158608 w 169845"/>
                <a:gd name="connsiteY4" fmla="*/ 40442 h 165862"/>
                <a:gd name="connsiteX5" fmla="*/ 159304 w 169845"/>
                <a:gd name="connsiteY5" fmla="*/ 27230 h 165862"/>
                <a:gd name="connsiteX6" fmla="*/ 151815 w 169845"/>
                <a:gd name="connsiteY6" fmla="*/ 20811 h 165862"/>
                <a:gd name="connsiteX7" fmla="*/ 145128 w 169845"/>
                <a:gd name="connsiteY7" fmla="*/ 18136 h 165862"/>
                <a:gd name="connsiteX8" fmla="*/ 141010 w 169845"/>
                <a:gd name="connsiteY8" fmla="*/ 11610 h 165862"/>
                <a:gd name="connsiteX9" fmla="*/ 132986 w 169845"/>
                <a:gd name="connsiteY9" fmla="*/ 15408 h 165862"/>
                <a:gd name="connsiteX10" fmla="*/ 123785 w 169845"/>
                <a:gd name="connsiteY10" fmla="*/ 15515 h 165862"/>
                <a:gd name="connsiteX11" fmla="*/ 116403 w 169845"/>
                <a:gd name="connsiteY11" fmla="*/ 13215 h 165862"/>
                <a:gd name="connsiteX12" fmla="*/ 110680 w 169845"/>
                <a:gd name="connsiteY12" fmla="*/ 8454 h 165862"/>
                <a:gd name="connsiteX13" fmla="*/ 101854 w 169845"/>
                <a:gd name="connsiteY13" fmla="*/ 6368 h 165862"/>
                <a:gd name="connsiteX14" fmla="*/ 95381 w 169845"/>
                <a:gd name="connsiteY14" fmla="*/ 10434 h 165862"/>
                <a:gd name="connsiteX15" fmla="*/ 87999 w 169845"/>
                <a:gd name="connsiteY15" fmla="*/ 9417 h 165862"/>
                <a:gd name="connsiteX16" fmla="*/ 66924 w 169845"/>
                <a:gd name="connsiteY16" fmla="*/ 270 h 165862"/>
                <a:gd name="connsiteX17" fmla="*/ 54353 w 169845"/>
                <a:gd name="connsiteY17" fmla="*/ 6956 h 165862"/>
                <a:gd name="connsiteX18" fmla="*/ 46971 w 169845"/>
                <a:gd name="connsiteY18" fmla="*/ 17120 h 165862"/>
                <a:gd name="connsiteX19" fmla="*/ 43120 w 169845"/>
                <a:gd name="connsiteY19" fmla="*/ 26695 h 165862"/>
                <a:gd name="connsiteX20" fmla="*/ 34508 w 169845"/>
                <a:gd name="connsiteY20" fmla="*/ 30707 h 165862"/>
                <a:gd name="connsiteX21" fmla="*/ 24344 w 169845"/>
                <a:gd name="connsiteY21" fmla="*/ 39907 h 165862"/>
                <a:gd name="connsiteX22" fmla="*/ 13218 w 169845"/>
                <a:gd name="connsiteY22" fmla="*/ 44615 h 165862"/>
                <a:gd name="connsiteX23" fmla="*/ 8832 w 169845"/>
                <a:gd name="connsiteY23" fmla="*/ 51141 h 165862"/>
                <a:gd name="connsiteX24" fmla="*/ 6 w 169845"/>
                <a:gd name="connsiteY24" fmla="*/ 57078 h 165862"/>
                <a:gd name="connsiteX25" fmla="*/ 9688 w 169845"/>
                <a:gd name="connsiteY25" fmla="*/ 56597 h 165862"/>
                <a:gd name="connsiteX26" fmla="*/ 17925 w 169845"/>
                <a:gd name="connsiteY26" fmla="*/ 58041 h 165862"/>
                <a:gd name="connsiteX27" fmla="*/ 31726 w 169845"/>
                <a:gd name="connsiteY27" fmla="*/ 59539 h 165862"/>
                <a:gd name="connsiteX28" fmla="*/ 43548 w 169845"/>
                <a:gd name="connsiteY28" fmla="*/ 56436 h 165862"/>
                <a:gd name="connsiteX29" fmla="*/ 53337 w 169845"/>
                <a:gd name="connsiteY29" fmla="*/ 56169 h 165862"/>
                <a:gd name="connsiteX30" fmla="*/ 64945 w 169845"/>
                <a:gd name="connsiteY30" fmla="*/ 56918 h 165862"/>
                <a:gd name="connsiteX31" fmla="*/ 71631 w 169845"/>
                <a:gd name="connsiteY31" fmla="*/ 66600 h 165862"/>
                <a:gd name="connsiteX32" fmla="*/ 79708 w 169845"/>
                <a:gd name="connsiteY32" fmla="*/ 76549 h 165862"/>
                <a:gd name="connsiteX33" fmla="*/ 71738 w 169845"/>
                <a:gd name="connsiteY33" fmla="*/ 83556 h 165862"/>
                <a:gd name="connsiteX34" fmla="*/ 66442 w 169845"/>
                <a:gd name="connsiteY34" fmla="*/ 95539 h 165862"/>
                <a:gd name="connsiteX35" fmla="*/ 58793 w 169845"/>
                <a:gd name="connsiteY35" fmla="*/ 96769 h 165862"/>
                <a:gd name="connsiteX36" fmla="*/ 55156 w 169845"/>
                <a:gd name="connsiteY36" fmla="*/ 104258 h 165862"/>
                <a:gd name="connsiteX37" fmla="*/ 48469 w 169845"/>
                <a:gd name="connsiteY37" fmla="*/ 109928 h 165862"/>
                <a:gd name="connsiteX38" fmla="*/ 42050 w 169845"/>
                <a:gd name="connsiteY38" fmla="*/ 118540 h 165862"/>
                <a:gd name="connsiteX39" fmla="*/ 35792 w 169845"/>
                <a:gd name="connsiteY39" fmla="*/ 120252 h 165862"/>
                <a:gd name="connsiteX40" fmla="*/ 31298 w 169845"/>
                <a:gd name="connsiteY40" fmla="*/ 112175 h 165862"/>
                <a:gd name="connsiteX41" fmla="*/ 23809 w 169845"/>
                <a:gd name="connsiteY41" fmla="*/ 104686 h 165862"/>
                <a:gd name="connsiteX42" fmla="*/ 18246 w 169845"/>
                <a:gd name="connsiteY42" fmla="*/ 97518 h 165862"/>
                <a:gd name="connsiteX43" fmla="*/ 14234 w 169845"/>
                <a:gd name="connsiteY43" fmla="*/ 105595 h 165862"/>
                <a:gd name="connsiteX44" fmla="*/ 5301 w 169845"/>
                <a:gd name="connsiteY44" fmla="*/ 111158 h 165862"/>
                <a:gd name="connsiteX45" fmla="*/ 6 w 169845"/>
                <a:gd name="connsiteY45" fmla="*/ 118059 h 165862"/>
                <a:gd name="connsiteX46" fmla="*/ 4445 w 169845"/>
                <a:gd name="connsiteY46" fmla="*/ 126885 h 165862"/>
                <a:gd name="connsiteX47" fmla="*/ 13272 w 169845"/>
                <a:gd name="connsiteY47" fmla="*/ 135604 h 165862"/>
                <a:gd name="connsiteX48" fmla="*/ 22686 w 169845"/>
                <a:gd name="connsiteY48" fmla="*/ 141060 h 165862"/>
                <a:gd name="connsiteX49" fmla="*/ 32636 w 169845"/>
                <a:gd name="connsiteY49" fmla="*/ 137315 h 165862"/>
                <a:gd name="connsiteX50" fmla="*/ 39750 w 169845"/>
                <a:gd name="connsiteY50" fmla="*/ 139402 h 165862"/>
                <a:gd name="connsiteX51" fmla="*/ 46008 w 169845"/>
                <a:gd name="connsiteY51" fmla="*/ 131913 h 165862"/>
                <a:gd name="connsiteX52" fmla="*/ 54353 w 169845"/>
                <a:gd name="connsiteY52" fmla="*/ 128062 h 165862"/>
                <a:gd name="connsiteX53" fmla="*/ 63554 w 169845"/>
                <a:gd name="connsiteY53" fmla="*/ 136192 h 165862"/>
                <a:gd name="connsiteX54" fmla="*/ 75054 w 169845"/>
                <a:gd name="connsiteY54" fmla="*/ 135818 h 165862"/>
                <a:gd name="connsiteX55" fmla="*/ 85806 w 169845"/>
                <a:gd name="connsiteY55" fmla="*/ 135443 h 165862"/>
                <a:gd name="connsiteX56" fmla="*/ 95970 w 169845"/>
                <a:gd name="connsiteY56" fmla="*/ 135443 h 165862"/>
                <a:gd name="connsiteX57" fmla="*/ 96237 w 169845"/>
                <a:gd name="connsiteY57" fmla="*/ 140418 h 165862"/>
                <a:gd name="connsiteX58" fmla="*/ 88053 w 169845"/>
                <a:gd name="connsiteY58" fmla="*/ 149084 h 165862"/>
                <a:gd name="connsiteX59" fmla="*/ 82008 w 169845"/>
                <a:gd name="connsiteY59" fmla="*/ 155503 h 165862"/>
                <a:gd name="connsiteX60" fmla="*/ 81420 w 169845"/>
                <a:gd name="connsiteY60" fmla="*/ 163740 h 165862"/>
                <a:gd name="connsiteX61" fmla="*/ 89925 w 169845"/>
                <a:gd name="connsiteY61" fmla="*/ 164703 h 165862"/>
                <a:gd name="connsiteX62" fmla="*/ 102763 w 169845"/>
                <a:gd name="connsiteY62" fmla="*/ 163312 h 165862"/>
                <a:gd name="connsiteX63" fmla="*/ 111161 w 169845"/>
                <a:gd name="connsiteY63" fmla="*/ 155931 h 165862"/>
                <a:gd name="connsiteX64" fmla="*/ 121111 w 169845"/>
                <a:gd name="connsiteY64" fmla="*/ 157375 h 165862"/>
                <a:gd name="connsiteX65" fmla="*/ 122715 w 169845"/>
                <a:gd name="connsiteY65" fmla="*/ 149244 h 165862"/>
                <a:gd name="connsiteX66" fmla="*/ 126834 w 169845"/>
                <a:gd name="connsiteY66" fmla="*/ 139188 h 165862"/>
                <a:gd name="connsiteX67" fmla="*/ 134216 w 169845"/>
                <a:gd name="connsiteY67" fmla="*/ 128543 h 165862"/>
                <a:gd name="connsiteX68" fmla="*/ 142828 w 169845"/>
                <a:gd name="connsiteY68" fmla="*/ 122766 h 165862"/>
                <a:gd name="connsiteX69" fmla="*/ 145556 w 169845"/>
                <a:gd name="connsiteY69" fmla="*/ 118005 h 165862"/>
                <a:gd name="connsiteX70" fmla="*/ 144540 w 169845"/>
                <a:gd name="connsiteY70" fmla="*/ 101155 h 165862"/>
                <a:gd name="connsiteX71" fmla="*/ 150852 w 169845"/>
                <a:gd name="connsiteY71" fmla="*/ 96929 h 165862"/>
                <a:gd name="connsiteX72" fmla="*/ 153099 w 169845"/>
                <a:gd name="connsiteY72" fmla="*/ 105274 h 165862"/>
                <a:gd name="connsiteX73" fmla="*/ 158555 w 169845"/>
                <a:gd name="connsiteY73" fmla="*/ 97999 h 165862"/>
                <a:gd name="connsiteX74" fmla="*/ 159785 w 169845"/>
                <a:gd name="connsiteY74" fmla="*/ 90029 h 165862"/>
                <a:gd name="connsiteX75" fmla="*/ 157859 w 169845"/>
                <a:gd name="connsiteY75" fmla="*/ 84252 h 165862"/>
                <a:gd name="connsiteX76" fmla="*/ 156736 w 169845"/>
                <a:gd name="connsiteY76" fmla="*/ 76014 h 165862"/>
                <a:gd name="connsiteX77" fmla="*/ 161925 w 169845"/>
                <a:gd name="connsiteY77" fmla="*/ 65369 h 1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9845" h="165862">
                  <a:moveTo>
                    <a:pt x="161764" y="65583"/>
                  </a:moveTo>
                  <a:cubicBezTo>
                    <a:pt x="163690" y="62588"/>
                    <a:pt x="165669" y="57506"/>
                    <a:pt x="168237" y="55099"/>
                  </a:cubicBezTo>
                  <a:cubicBezTo>
                    <a:pt x="170804" y="52692"/>
                    <a:pt x="170216" y="49643"/>
                    <a:pt x="167060" y="48840"/>
                  </a:cubicBezTo>
                  <a:cubicBezTo>
                    <a:pt x="163904" y="48038"/>
                    <a:pt x="161550" y="47824"/>
                    <a:pt x="160855" y="45417"/>
                  </a:cubicBezTo>
                  <a:cubicBezTo>
                    <a:pt x="160160" y="43010"/>
                    <a:pt x="157645" y="42903"/>
                    <a:pt x="158608" y="40442"/>
                  </a:cubicBezTo>
                  <a:cubicBezTo>
                    <a:pt x="159571" y="37928"/>
                    <a:pt x="162192" y="31456"/>
                    <a:pt x="159304" y="27230"/>
                  </a:cubicBezTo>
                  <a:cubicBezTo>
                    <a:pt x="156362" y="22951"/>
                    <a:pt x="154703" y="20918"/>
                    <a:pt x="151815" y="20811"/>
                  </a:cubicBezTo>
                  <a:cubicBezTo>
                    <a:pt x="148926" y="20704"/>
                    <a:pt x="146519" y="20597"/>
                    <a:pt x="145128" y="18136"/>
                  </a:cubicBezTo>
                  <a:cubicBezTo>
                    <a:pt x="143738" y="15676"/>
                    <a:pt x="144273" y="12520"/>
                    <a:pt x="141010" y="11610"/>
                  </a:cubicBezTo>
                  <a:cubicBezTo>
                    <a:pt x="137747" y="10701"/>
                    <a:pt x="135553" y="13482"/>
                    <a:pt x="132986" y="15408"/>
                  </a:cubicBezTo>
                  <a:cubicBezTo>
                    <a:pt x="130418" y="17334"/>
                    <a:pt x="127155" y="18083"/>
                    <a:pt x="123785" y="15515"/>
                  </a:cubicBezTo>
                  <a:cubicBezTo>
                    <a:pt x="120415" y="12947"/>
                    <a:pt x="119452" y="15890"/>
                    <a:pt x="116403" y="13215"/>
                  </a:cubicBezTo>
                  <a:cubicBezTo>
                    <a:pt x="113354" y="10540"/>
                    <a:pt x="113301" y="9631"/>
                    <a:pt x="110680" y="8454"/>
                  </a:cubicBezTo>
                  <a:cubicBezTo>
                    <a:pt x="108112" y="7277"/>
                    <a:pt x="105384" y="4496"/>
                    <a:pt x="101854" y="6368"/>
                  </a:cubicBezTo>
                  <a:cubicBezTo>
                    <a:pt x="98377" y="8294"/>
                    <a:pt x="98751" y="9685"/>
                    <a:pt x="95381" y="10434"/>
                  </a:cubicBezTo>
                  <a:cubicBezTo>
                    <a:pt x="92011" y="11182"/>
                    <a:pt x="90086" y="9952"/>
                    <a:pt x="87999" y="9417"/>
                  </a:cubicBezTo>
                  <a:cubicBezTo>
                    <a:pt x="79708" y="7277"/>
                    <a:pt x="74947" y="-1656"/>
                    <a:pt x="66924" y="270"/>
                  </a:cubicBezTo>
                  <a:cubicBezTo>
                    <a:pt x="58846" y="2196"/>
                    <a:pt x="59756" y="4656"/>
                    <a:pt x="54353" y="6956"/>
                  </a:cubicBezTo>
                  <a:cubicBezTo>
                    <a:pt x="49004" y="9257"/>
                    <a:pt x="48041" y="13108"/>
                    <a:pt x="46971" y="17120"/>
                  </a:cubicBezTo>
                  <a:cubicBezTo>
                    <a:pt x="45901" y="21132"/>
                    <a:pt x="42959" y="22469"/>
                    <a:pt x="43120" y="26695"/>
                  </a:cubicBezTo>
                  <a:cubicBezTo>
                    <a:pt x="43334" y="30921"/>
                    <a:pt x="38627" y="28514"/>
                    <a:pt x="34508" y="30707"/>
                  </a:cubicBezTo>
                  <a:cubicBezTo>
                    <a:pt x="30389" y="32900"/>
                    <a:pt x="28838" y="35895"/>
                    <a:pt x="24344" y="39907"/>
                  </a:cubicBezTo>
                  <a:cubicBezTo>
                    <a:pt x="19851" y="43919"/>
                    <a:pt x="16856" y="44026"/>
                    <a:pt x="13218" y="44615"/>
                  </a:cubicBezTo>
                  <a:cubicBezTo>
                    <a:pt x="9581" y="45203"/>
                    <a:pt x="11185" y="47985"/>
                    <a:pt x="8832" y="51141"/>
                  </a:cubicBezTo>
                  <a:cubicBezTo>
                    <a:pt x="6425" y="54297"/>
                    <a:pt x="-208" y="53334"/>
                    <a:pt x="6" y="57078"/>
                  </a:cubicBezTo>
                  <a:cubicBezTo>
                    <a:pt x="220" y="60823"/>
                    <a:pt x="4820" y="59967"/>
                    <a:pt x="9688" y="56597"/>
                  </a:cubicBezTo>
                  <a:cubicBezTo>
                    <a:pt x="14555" y="53227"/>
                    <a:pt x="14555" y="56115"/>
                    <a:pt x="17925" y="58041"/>
                  </a:cubicBezTo>
                  <a:cubicBezTo>
                    <a:pt x="21295" y="59967"/>
                    <a:pt x="27233" y="62160"/>
                    <a:pt x="31726" y="59539"/>
                  </a:cubicBezTo>
                  <a:cubicBezTo>
                    <a:pt x="36220" y="56918"/>
                    <a:pt x="38145" y="55634"/>
                    <a:pt x="43548" y="56436"/>
                  </a:cubicBezTo>
                  <a:cubicBezTo>
                    <a:pt x="48897" y="57185"/>
                    <a:pt x="49806" y="57667"/>
                    <a:pt x="53337" y="56169"/>
                  </a:cubicBezTo>
                  <a:cubicBezTo>
                    <a:pt x="56867" y="54617"/>
                    <a:pt x="60986" y="53120"/>
                    <a:pt x="64945" y="56918"/>
                  </a:cubicBezTo>
                  <a:cubicBezTo>
                    <a:pt x="68903" y="60716"/>
                    <a:pt x="66870" y="62855"/>
                    <a:pt x="71631" y="66600"/>
                  </a:cubicBezTo>
                  <a:cubicBezTo>
                    <a:pt x="76445" y="70344"/>
                    <a:pt x="81580" y="71681"/>
                    <a:pt x="79708" y="76549"/>
                  </a:cubicBezTo>
                  <a:cubicBezTo>
                    <a:pt x="77782" y="81417"/>
                    <a:pt x="75482" y="77779"/>
                    <a:pt x="71738" y="83556"/>
                  </a:cubicBezTo>
                  <a:cubicBezTo>
                    <a:pt x="67994" y="89334"/>
                    <a:pt x="68849" y="92650"/>
                    <a:pt x="66442" y="95539"/>
                  </a:cubicBezTo>
                  <a:cubicBezTo>
                    <a:pt x="64035" y="98427"/>
                    <a:pt x="62698" y="95271"/>
                    <a:pt x="58793" y="96769"/>
                  </a:cubicBezTo>
                  <a:cubicBezTo>
                    <a:pt x="54888" y="98267"/>
                    <a:pt x="57349" y="101369"/>
                    <a:pt x="55156" y="104258"/>
                  </a:cubicBezTo>
                  <a:cubicBezTo>
                    <a:pt x="52962" y="107146"/>
                    <a:pt x="50930" y="105702"/>
                    <a:pt x="48469" y="109928"/>
                  </a:cubicBezTo>
                  <a:cubicBezTo>
                    <a:pt x="45955" y="114154"/>
                    <a:pt x="43120" y="113458"/>
                    <a:pt x="42050" y="118540"/>
                  </a:cubicBezTo>
                  <a:cubicBezTo>
                    <a:pt x="40980" y="123622"/>
                    <a:pt x="36487" y="124103"/>
                    <a:pt x="35792" y="120252"/>
                  </a:cubicBezTo>
                  <a:cubicBezTo>
                    <a:pt x="35096" y="116400"/>
                    <a:pt x="35417" y="115651"/>
                    <a:pt x="31298" y="112175"/>
                  </a:cubicBezTo>
                  <a:cubicBezTo>
                    <a:pt x="27179" y="108698"/>
                    <a:pt x="26965" y="105916"/>
                    <a:pt x="23809" y="104686"/>
                  </a:cubicBezTo>
                  <a:cubicBezTo>
                    <a:pt x="20653" y="103455"/>
                    <a:pt x="22472" y="97785"/>
                    <a:pt x="18246" y="97518"/>
                  </a:cubicBezTo>
                  <a:cubicBezTo>
                    <a:pt x="14020" y="97250"/>
                    <a:pt x="12576" y="100674"/>
                    <a:pt x="14234" y="105595"/>
                  </a:cubicBezTo>
                  <a:cubicBezTo>
                    <a:pt x="15839" y="110463"/>
                    <a:pt x="9367" y="109553"/>
                    <a:pt x="5301" y="111158"/>
                  </a:cubicBezTo>
                  <a:cubicBezTo>
                    <a:pt x="1289" y="112763"/>
                    <a:pt x="-101" y="114689"/>
                    <a:pt x="6" y="118059"/>
                  </a:cubicBezTo>
                  <a:cubicBezTo>
                    <a:pt x="113" y="121429"/>
                    <a:pt x="4820" y="122445"/>
                    <a:pt x="4445" y="126885"/>
                  </a:cubicBezTo>
                  <a:cubicBezTo>
                    <a:pt x="4071" y="131271"/>
                    <a:pt x="8564" y="133892"/>
                    <a:pt x="13272" y="135604"/>
                  </a:cubicBezTo>
                  <a:cubicBezTo>
                    <a:pt x="17979" y="137315"/>
                    <a:pt x="18567" y="139830"/>
                    <a:pt x="22686" y="141060"/>
                  </a:cubicBezTo>
                  <a:cubicBezTo>
                    <a:pt x="26805" y="142290"/>
                    <a:pt x="28463" y="137529"/>
                    <a:pt x="32636" y="137315"/>
                  </a:cubicBezTo>
                  <a:cubicBezTo>
                    <a:pt x="36861" y="137102"/>
                    <a:pt x="36487" y="139990"/>
                    <a:pt x="39750" y="139402"/>
                  </a:cubicBezTo>
                  <a:cubicBezTo>
                    <a:pt x="43013" y="138813"/>
                    <a:pt x="43601" y="135764"/>
                    <a:pt x="46008" y="131913"/>
                  </a:cubicBezTo>
                  <a:cubicBezTo>
                    <a:pt x="48416" y="128062"/>
                    <a:pt x="50395" y="124745"/>
                    <a:pt x="54353" y="128062"/>
                  </a:cubicBezTo>
                  <a:cubicBezTo>
                    <a:pt x="58312" y="131432"/>
                    <a:pt x="58953" y="134374"/>
                    <a:pt x="63554" y="136192"/>
                  </a:cubicBezTo>
                  <a:cubicBezTo>
                    <a:pt x="68154" y="138011"/>
                    <a:pt x="70722" y="134855"/>
                    <a:pt x="75054" y="135818"/>
                  </a:cubicBezTo>
                  <a:cubicBezTo>
                    <a:pt x="79387" y="136781"/>
                    <a:pt x="80725" y="135069"/>
                    <a:pt x="85806" y="135443"/>
                  </a:cubicBezTo>
                  <a:cubicBezTo>
                    <a:pt x="90888" y="135818"/>
                    <a:pt x="93990" y="134748"/>
                    <a:pt x="95970" y="135443"/>
                  </a:cubicBezTo>
                  <a:cubicBezTo>
                    <a:pt x="97949" y="136085"/>
                    <a:pt x="99447" y="139348"/>
                    <a:pt x="96237" y="140418"/>
                  </a:cubicBezTo>
                  <a:cubicBezTo>
                    <a:pt x="93028" y="141541"/>
                    <a:pt x="89497" y="145072"/>
                    <a:pt x="88053" y="149084"/>
                  </a:cubicBezTo>
                  <a:cubicBezTo>
                    <a:pt x="86609" y="153096"/>
                    <a:pt x="84843" y="153791"/>
                    <a:pt x="82008" y="155503"/>
                  </a:cubicBezTo>
                  <a:cubicBezTo>
                    <a:pt x="79173" y="157214"/>
                    <a:pt x="76927" y="161922"/>
                    <a:pt x="81420" y="163740"/>
                  </a:cubicBezTo>
                  <a:cubicBezTo>
                    <a:pt x="85967" y="165559"/>
                    <a:pt x="86341" y="163045"/>
                    <a:pt x="89925" y="164703"/>
                  </a:cubicBezTo>
                  <a:cubicBezTo>
                    <a:pt x="93509" y="166362"/>
                    <a:pt x="99607" y="166522"/>
                    <a:pt x="102763" y="163312"/>
                  </a:cubicBezTo>
                  <a:cubicBezTo>
                    <a:pt x="105919" y="160103"/>
                    <a:pt x="105652" y="155396"/>
                    <a:pt x="111161" y="155931"/>
                  </a:cubicBezTo>
                  <a:cubicBezTo>
                    <a:pt x="116724" y="156412"/>
                    <a:pt x="117794" y="158873"/>
                    <a:pt x="121111" y="157375"/>
                  </a:cubicBezTo>
                  <a:cubicBezTo>
                    <a:pt x="124427" y="155877"/>
                    <a:pt x="122020" y="151170"/>
                    <a:pt x="122715" y="149244"/>
                  </a:cubicBezTo>
                  <a:cubicBezTo>
                    <a:pt x="123357" y="147319"/>
                    <a:pt x="127102" y="143841"/>
                    <a:pt x="126834" y="139188"/>
                  </a:cubicBezTo>
                  <a:cubicBezTo>
                    <a:pt x="126567" y="134534"/>
                    <a:pt x="129937" y="130843"/>
                    <a:pt x="134216" y="128543"/>
                  </a:cubicBezTo>
                  <a:cubicBezTo>
                    <a:pt x="138549" y="126243"/>
                    <a:pt x="140475" y="122338"/>
                    <a:pt x="142828" y="122766"/>
                  </a:cubicBezTo>
                  <a:cubicBezTo>
                    <a:pt x="145182" y="123194"/>
                    <a:pt x="146305" y="121268"/>
                    <a:pt x="145556" y="118005"/>
                  </a:cubicBezTo>
                  <a:cubicBezTo>
                    <a:pt x="144861" y="114742"/>
                    <a:pt x="142454" y="104258"/>
                    <a:pt x="144540" y="101155"/>
                  </a:cubicBezTo>
                  <a:cubicBezTo>
                    <a:pt x="146626" y="98053"/>
                    <a:pt x="148659" y="95913"/>
                    <a:pt x="150852" y="96929"/>
                  </a:cubicBezTo>
                  <a:cubicBezTo>
                    <a:pt x="152992" y="97946"/>
                    <a:pt x="150103" y="103134"/>
                    <a:pt x="153099" y="105274"/>
                  </a:cubicBezTo>
                  <a:cubicBezTo>
                    <a:pt x="156094" y="107414"/>
                    <a:pt x="157645" y="101209"/>
                    <a:pt x="158555" y="97999"/>
                  </a:cubicBezTo>
                  <a:cubicBezTo>
                    <a:pt x="159411" y="94790"/>
                    <a:pt x="158769" y="93132"/>
                    <a:pt x="159785" y="90029"/>
                  </a:cubicBezTo>
                  <a:cubicBezTo>
                    <a:pt x="160801" y="86980"/>
                    <a:pt x="160641" y="85161"/>
                    <a:pt x="157859" y="84252"/>
                  </a:cubicBezTo>
                  <a:cubicBezTo>
                    <a:pt x="155078" y="83396"/>
                    <a:pt x="156041" y="79705"/>
                    <a:pt x="156736" y="76014"/>
                  </a:cubicBezTo>
                  <a:cubicBezTo>
                    <a:pt x="157431" y="72323"/>
                    <a:pt x="160053" y="68365"/>
                    <a:pt x="161925" y="6536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39" name="Frihandsfigur: Form 138">
              <a:extLst>
                <a:ext uri="{FF2B5EF4-FFF2-40B4-BE49-F238E27FC236}">
                  <a16:creationId xmlns:a16="http://schemas.microsoft.com/office/drawing/2014/main" id="{F2F47127-34F2-CEE6-64C6-83D0E7D15E8C}"/>
                </a:ext>
              </a:extLst>
            </p:cNvPr>
            <p:cNvSpPr/>
            <p:nvPr/>
          </p:nvSpPr>
          <p:spPr>
            <a:xfrm>
              <a:off x="2491327" y="5622981"/>
              <a:ext cx="111234" cy="139901"/>
            </a:xfrm>
            <a:custGeom>
              <a:avLst/>
              <a:gdLst>
                <a:gd name="connsiteX0" fmla="*/ 101641 w 111234"/>
                <a:gd name="connsiteY0" fmla="*/ 101924 h 139901"/>
                <a:gd name="connsiteX1" fmla="*/ 94955 w 111234"/>
                <a:gd name="connsiteY1" fmla="*/ 95665 h 139901"/>
                <a:gd name="connsiteX2" fmla="*/ 90568 w 111234"/>
                <a:gd name="connsiteY2" fmla="*/ 86411 h 139901"/>
                <a:gd name="connsiteX3" fmla="*/ 79228 w 111234"/>
                <a:gd name="connsiteY3" fmla="*/ 81864 h 139901"/>
                <a:gd name="connsiteX4" fmla="*/ 79282 w 111234"/>
                <a:gd name="connsiteY4" fmla="*/ 75445 h 139901"/>
                <a:gd name="connsiteX5" fmla="*/ 85059 w 111234"/>
                <a:gd name="connsiteY5" fmla="*/ 70203 h 139901"/>
                <a:gd name="connsiteX6" fmla="*/ 77516 w 111234"/>
                <a:gd name="connsiteY6" fmla="*/ 60842 h 139901"/>
                <a:gd name="connsiteX7" fmla="*/ 77784 w 111234"/>
                <a:gd name="connsiteY7" fmla="*/ 54530 h 139901"/>
                <a:gd name="connsiteX8" fmla="*/ 83989 w 111234"/>
                <a:gd name="connsiteY8" fmla="*/ 48004 h 139901"/>
                <a:gd name="connsiteX9" fmla="*/ 91531 w 111234"/>
                <a:gd name="connsiteY9" fmla="*/ 43136 h 139901"/>
                <a:gd name="connsiteX10" fmla="*/ 92601 w 111234"/>
                <a:gd name="connsiteY10" fmla="*/ 35220 h 139901"/>
                <a:gd name="connsiteX11" fmla="*/ 93296 w 111234"/>
                <a:gd name="connsiteY11" fmla="*/ 24200 h 139901"/>
                <a:gd name="connsiteX12" fmla="*/ 97201 w 111234"/>
                <a:gd name="connsiteY12" fmla="*/ 18102 h 139901"/>
                <a:gd name="connsiteX13" fmla="*/ 96720 w 111234"/>
                <a:gd name="connsiteY13" fmla="*/ 9811 h 139901"/>
                <a:gd name="connsiteX14" fmla="*/ 90461 w 111234"/>
                <a:gd name="connsiteY14" fmla="*/ 6923 h 139901"/>
                <a:gd name="connsiteX15" fmla="*/ 84524 w 111234"/>
                <a:gd name="connsiteY15" fmla="*/ 5104 h 139901"/>
                <a:gd name="connsiteX16" fmla="*/ 76714 w 111234"/>
                <a:gd name="connsiteY16" fmla="*/ 611 h 139901"/>
                <a:gd name="connsiteX17" fmla="*/ 76875 w 111234"/>
                <a:gd name="connsiteY17" fmla="*/ 6227 h 139901"/>
                <a:gd name="connsiteX18" fmla="*/ 73398 w 111234"/>
                <a:gd name="connsiteY18" fmla="*/ 9972 h 139901"/>
                <a:gd name="connsiteX19" fmla="*/ 71044 w 111234"/>
                <a:gd name="connsiteY19" fmla="*/ 18584 h 139901"/>
                <a:gd name="connsiteX20" fmla="*/ 59490 w 111234"/>
                <a:gd name="connsiteY20" fmla="*/ 17514 h 139901"/>
                <a:gd name="connsiteX21" fmla="*/ 50985 w 111234"/>
                <a:gd name="connsiteY21" fmla="*/ 24896 h 139901"/>
                <a:gd name="connsiteX22" fmla="*/ 47829 w 111234"/>
                <a:gd name="connsiteY22" fmla="*/ 30352 h 139901"/>
                <a:gd name="connsiteX23" fmla="*/ 41517 w 111234"/>
                <a:gd name="connsiteY23" fmla="*/ 33883 h 139901"/>
                <a:gd name="connsiteX24" fmla="*/ 33225 w 111234"/>
                <a:gd name="connsiteY24" fmla="*/ 35273 h 139901"/>
                <a:gd name="connsiteX25" fmla="*/ 34081 w 111234"/>
                <a:gd name="connsiteY25" fmla="*/ 49021 h 139901"/>
                <a:gd name="connsiteX26" fmla="*/ 42426 w 111234"/>
                <a:gd name="connsiteY26" fmla="*/ 57633 h 139901"/>
                <a:gd name="connsiteX27" fmla="*/ 40768 w 111234"/>
                <a:gd name="connsiteY27" fmla="*/ 63624 h 139901"/>
                <a:gd name="connsiteX28" fmla="*/ 26164 w 111234"/>
                <a:gd name="connsiteY28" fmla="*/ 77746 h 139901"/>
                <a:gd name="connsiteX29" fmla="*/ 22634 w 111234"/>
                <a:gd name="connsiteY29" fmla="*/ 98607 h 139901"/>
                <a:gd name="connsiteX30" fmla="*/ 13487 w 111234"/>
                <a:gd name="connsiteY30" fmla="*/ 100854 h 139901"/>
                <a:gd name="connsiteX31" fmla="*/ 2628 w 111234"/>
                <a:gd name="connsiteY31" fmla="*/ 104545 h 139901"/>
                <a:gd name="connsiteX32" fmla="*/ 3698 w 111234"/>
                <a:gd name="connsiteY32" fmla="*/ 111820 h 139901"/>
                <a:gd name="connsiteX33" fmla="*/ 13647 w 111234"/>
                <a:gd name="connsiteY33" fmla="*/ 110536 h 139901"/>
                <a:gd name="connsiteX34" fmla="*/ 25148 w 111234"/>
                <a:gd name="connsiteY34" fmla="*/ 113906 h 139901"/>
                <a:gd name="connsiteX35" fmla="*/ 40179 w 111234"/>
                <a:gd name="connsiteY35" fmla="*/ 120646 h 139901"/>
                <a:gd name="connsiteX36" fmla="*/ 45368 w 111234"/>
                <a:gd name="connsiteY36" fmla="*/ 127386 h 139901"/>
                <a:gd name="connsiteX37" fmla="*/ 54836 w 111234"/>
                <a:gd name="connsiteY37" fmla="*/ 134286 h 139901"/>
                <a:gd name="connsiteX38" fmla="*/ 64090 w 111234"/>
                <a:gd name="connsiteY38" fmla="*/ 134554 h 139901"/>
                <a:gd name="connsiteX39" fmla="*/ 75537 w 111234"/>
                <a:gd name="connsiteY39" fmla="*/ 134821 h 139901"/>
                <a:gd name="connsiteX40" fmla="*/ 88536 w 111234"/>
                <a:gd name="connsiteY40" fmla="*/ 139849 h 139901"/>
                <a:gd name="connsiteX41" fmla="*/ 97094 w 111234"/>
                <a:gd name="connsiteY41" fmla="*/ 128777 h 139901"/>
                <a:gd name="connsiteX42" fmla="*/ 107258 w 111234"/>
                <a:gd name="connsiteY42" fmla="*/ 124658 h 139901"/>
                <a:gd name="connsiteX43" fmla="*/ 109986 w 111234"/>
                <a:gd name="connsiteY43" fmla="*/ 110001 h 139901"/>
                <a:gd name="connsiteX44" fmla="*/ 101588 w 111234"/>
                <a:gd name="connsiteY44" fmla="*/ 101924 h 13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234" h="139901">
                  <a:moveTo>
                    <a:pt x="101641" y="101924"/>
                  </a:moveTo>
                  <a:cubicBezTo>
                    <a:pt x="99181" y="96254"/>
                    <a:pt x="98646" y="97698"/>
                    <a:pt x="94955" y="95665"/>
                  </a:cubicBezTo>
                  <a:cubicBezTo>
                    <a:pt x="91264" y="93633"/>
                    <a:pt x="93564" y="91760"/>
                    <a:pt x="90568" y="86411"/>
                  </a:cubicBezTo>
                  <a:cubicBezTo>
                    <a:pt x="87573" y="81009"/>
                    <a:pt x="84042" y="83737"/>
                    <a:pt x="79228" y="81864"/>
                  </a:cubicBezTo>
                  <a:cubicBezTo>
                    <a:pt x="74414" y="79992"/>
                    <a:pt x="76286" y="76301"/>
                    <a:pt x="79282" y="75445"/>
                  </a:cubicBezTo>
                  <a:cubicBezTo>
                    <a:pt x="82277" y="74590"/>
                    <a:pt x="84738" y="72985"/>
                    <a:pt x="85059" y="70203"/>
                  </a:cubicBezTo>
                  <a:cubicBezTo>
                    <a:pt x="85326" y="67422"/>
                    <a:pt x="83614" y="63517"/>
                    <a:pt x="77516" y="60842"/>
                  </a:cubicBezTo>
                  <a:cubicBezTo>
                    <a:pt x="71418" y="58168"/>
                    <a:pt x="74146" y="53995"/>
                    <a:pt x="77784" y="54530"/>
                  </a:cubicBezTo>
                  <a:cubicBezTo>
                    <a:pt x="81475" y="55012"/>
                    <a:pt x="83187" y="52712"/>
                    <a:pt x="83989" y="48004"/>
                  </a:cubicBezTo>
                  <a:cubicBezTo>
                    <a:pt x="84791" y="43244"/>
                    <a:pt x="88964" y="45758"/>
                    <a:pt x="91531" y="43136"/>
                  </a:cubicBezTo>
                  <a:cubicBezTo>
                    <a:pt x="94099" y="40462"/>
                    <a:pt x="90836" y="37306"/>
                    <a:pt x="92601" y="35220"/>
                  </a:cubicBezTo>
                  <a:cubicBezTo>
                    <a:pt x="94366" y="33134"/>
                    <a:pt x="94045" y="27731"/>
                    <a:pt x="93296" y="24200"/>
                  </a:cubicBezTo>
                  <a:cubicBezTo>
                    <a:pt x="92601" y="20670"/>
                    <a:pt x="94955" y="19226"/>
                    <a:pt x="97201" y="18102"/>
                  </a:cubicBezTo>
                  <a:cubicBezTo>
                    <a:pt x="99448" y="16926"/>
                    <a:pt x="99983" y="12058"/>
                    <a:pt x="96720" y="9811"/>
                  </a:cubicBezTo>
                  <a:cubicBezTo>
                    <a:pt x="93510" y="7565"/>
                    <a:pt x="93082" y="6602"/>
                    <a:pt x="90461" y="6923"/>
                  </a:cubicBezTo>
                  <a:cubicBezTo>
                    <a:pt x="87894" y="7244"/>
                    <a:pt x="87894" y="5853"/>
                    <a:pt x="84524" y="5104"/>
                  </a:cubicBezTo>
                  <a:cubicBezTo>
                    <a:pt x="81100" y="4355"/>
                    <a:pt x="79389" y="-1957"/>
                    <a:pt x="76714" y="611"/>
                  </a:cubicBezTo>
                  <a:cubicBezTo>
                    <a:pt x="75537" y="1734"/>
                    <a:pt x="76875" y="3392"/>
                    <a:pt x="76875" y="6227"/>
                  </a:cubicBezTo>
                  <a:cubicBezTo>
                    <a:pt x="76875" y="9062"/>
                    <a:pt x="74628" y="7939"/>
                    <a:pt x="73398" y="9972"/>
                  </a:cubicBezTo>
                  <a:cubicBezTo>
                    <a:pt x="72167" y="12004"/>
                    <a:pt x="74307" y="17835"/>
                    <a:pt x="71044" y="18584"/>
                  </a:cubicBezTo>
                  <a:cubicBezTo>
                    <a:pt x="67727" y="19386"/>
                    <a:pt x="62485" y="16070"/>
                    <a:pt x="59490" y="17514"/>
                  </a:cubicBezTo>
                  <a:cubicBezTo>
                    <a:pt x="56494" y="18958"/>
                    <a:pt x="55157" y="23773"/>
                    <a:pt x="50985" y="24896"/>
                  </a:cubicBezTo>
                  <a:cubicBezTo>
                    <a:pt x="46812" y="26073"/>
                    <a:pt x="46652" y="27838"/>
                    <a:pt x="47829" y="30352"/>
                  </a:cubicBezTo>
                  <a:cubicBezTo>
                    <a:pt x="49005" y="32866"/>
                    <a:pt x="46598" y="34685"/>
                    <a:pt x="41517" y="33883"/>
                  </a:cubicBezTo>
                  <a:cubicBezTo>
                    <a:pt x="36435" y="33080"/>
                    <a:pt x="34670" y="32866"/>
                    <a:pt x="33225" y="35273"/>
                  </a:cubicBezTo>
                  <a:cubicBezTo>
                    <a:pt x="31781" y="37680"/>
                    <a:pt x="32583" y="42655"/>
                    <a:pt x="34081" y="49021"/>
                  </a:cubicBezTo>
                  <a:cubicBezTo>
                    <a:pt x="35579" y="55333"/>
                    <a:pt x="38949" y="56884"/>
                    <a:pt x="42426" y="57633"/>
                  </a:cubicBezTo>
                  <a:cubicBezTo>
                    <a:pt x="45903" y="58382"/>
                    <a:pt x="46384" y="63677"/>
                    <a:pt x="40768" y="63624"/>
                  </a:cubicBezTo>
                  <a:cubicBezTo>
                    <a:pt x="35151" y="63570"/>
                    <a:pt x="30818" y="73199"/>
                    <a:pt x="26164" y="77746"/>
                  </a:cubicBezTo>
                  <a:cubicBezTo>
                    <a:pt x="21511" y="82292"/>
                    <a:pt x="25255" y="95237"/>
                    <a:pt x="22634" y="98607"/>
                  </a:cubicBezTo>
                  <a:cubicBezTo>
                    <a:pt x="20066" y="101977"/>
                    <a:pt x="17873" y="102726"/>
                    <a:pt x="13487" y="100854"/>
                  </a:cubicBezTo>
                  <a:cubicBezTo>
                    <a:pt x="9101" y="98982"/>
                    <a:pt x="7442" y="99998"/>
                    <a:pt x="2628" y="104545"/>
                  </a:cubicBezTo>
                  <a:cubicBezTo>
                    <a:pt x="-2186" y="109092"/>
                    <a:pt x="488" y="112622"/>
                    <a:pt x="3698" y="111820"/>
                  </a:cubicBezTo>
                  <a:cubicBezTo>
                    <a:pt x="6961" y="111017"/>
                    <a:pt x="11668" y="114601"/>
                    <a:pt x="13647" y="110536"/>
                  </a:cubicBezTo>
                  <a:cubicBezTo>
                    <a:pt x="15573" y="106417"/>
                    <a:pt x="20976" y="110803"/>
                    <a:pt x="25148" y="113906"/>
                  </a:cubicBezTo>
                  <a:cubicBezTo>
                    <a:pt x="29320" y="117008"/>
                    <a:pt x="36702" y="120164"/>
                    <a:pt x="40179" y="120646"/>
                  </a:cubicBezTo>
                  <a:cubicBezTo>
                    <a:pt x="43656" y="121127"/>
                    <a:pt x="46384" y="123374"/>
                    <a:pt x="45368" y="127386"/>
                  </a:cubicBezTo>
                  <a:cubicBezTo>
                    <a:pt x="44352" y="131398"/>
                    <a:pt x="51359" y="131933"/>
                    <a:pt x="54836" y="134286"/>
                  </a:cubicBezTo>
                  <a:cubicBezTo>
                    <a:pt x="58366" y="136640"/>
                    <a:pt x="60025" y="133377"/>
                    <a:pt x="64090" y="134554"/>
                  </a:cubicBezTo>
                  <a:cubicBezTo>
                    <a:pt x="68209" y="135784"/>
                    <a:pt x="71632" y="134714"/>
                    <a:pt x="75537" y="134821"/>
                  </a:cubicBezTo>
                  <a:cubicBezTo>
                    <a:pt x="79442" y="134982"/>
                    <a:pt x="84577" y="140491"/>
                    <a:pt x="88536" y="139849"/>
                  </a:cubicBezTo>
                  <a:cubicBezTo>
                    <a:pt x="92494" y="139207"/>
                    <a:pt x="93992" y="131879"/>
                    <a:pt x="97094" y="128777"/>
                  </a:cubicBezTo>
                  <a:cubicBezTo>
                    <a:pt x="100197" y="125674"/>
                    <a:pt x="104155" y="129044"/>
                    <a:pt x="107258" y="124658"/>
                  </a:cubicBezTo>
                  <a:cubicBezTo>
                    <a:pt x="110360" y="120271"/>
                    <a:pt x="112821" y="115939"/>
                    <a:pt x="109986" y="110001"/>
                  </a:cubicBezTo>
                  <a:cubicBezTo>
                    <a:pt x="107204" y="104010"/>
                    <a:pt x="103995" y="107647"/>
                    <a:pt x="101588" y="1019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0" name="Frihandsfigur: Form 139">
              <a:extLst>
                <a:ext uri="{FF2B5EF4-FFF2-40B4-BE49-F238E27FC236}">
                  <a16:creationId xmlns:a16="http://schemas.microsoft.com/office/drawing/2014/main" id="{6DC8175A-028D-D645-FF1B-7E987DC39BCF}"/>
                </a:ext>
              </a:extLst>
            </p:cNvPr>
            <p:cNvSpPr/>
            <p:nvPr/>
          </p:nvSpPr>
          <p:spPr>
            <a:xfrm>
              <a:off x="2588737" y="5627409"/>
              <a:ext cx="20321" cy="36835"/>
            </a:xfrm>
            <a:custGeom>
              <a:avLst/>
              <a:gdLst>
                <a:gd name="connsiteX0" fmla="*/ 18888 w 20321"/>
                <a:gd name="connsiteY0" fmla="*/ 23302 h 36835"/>
                <a:gd name="connsiteX1" fmla="*/ 15198 w 20321"/>
                <a:gd name="connsiteY1" fmla="*/ 17579 h 36835"/>
                <a:gd name="connsiteX2" fmla="*/ 16214 w 20321"/>
                <a:gd name="connsiteY2" fmla="*/ 9555 h 36835"/>
                <a:gd name="connsiteX3" fmla="*/ 17926 w 20321"/>
                <a:gd name="connsiteY3" fmla="*/ 1906 h 36835"/>
                <a:gd name="connsiteX4" fmla="*/ 11132 w 20321"/>
                <a:gd name="connsiteY4" fmla="*/ 1906 h 36835"/>
                <a:gd name="connsiteX5" fmla="*/ 8137 w 20321"/>
                <a:gd name="connsiteY5" fmla="*/ 6506 h 36835"/>
                <a:gd name="connsiteX6" fmla="*/ 4178 w 20321"/>
                <a:gd name="connsiteY6" fmla="*/ 8967 h 36835"/>
                <a:gd name="connsiteX7" fmla="*/ 3001 w 20321"/>
                <a:gd name="connsiteY7" fmla="*/ 13727 h 36835"/>
                <a:gd name="connsiteX8" fmla="*/ 808 w 20321"/>
                <a:gd name="connsiteY8" fmla="*/ 17579 h 36835"/>
                <a:gd name="connsiteX9" fmla="*/ 2894 w 20321"/>
                <a:gd name="connsiteY9" fmla="*/ 23463 h 36835"/>
                <a:gd name="connsiteX10" fmla="*/ 113 w 20321"/>
                <a:gd name="connsiteY10" fmla="*/ 29935 h 36835"/>
                <a:gd name="connsiteX11" fmla="*/ 2787 w 20321"/>
                <a:gd name="connsiteY11" fmla="*/ 33680 h 36835"/>
                <a:gd name="connsiteX12" fmla="*/ 8244 w 20321"/>
                <a:gd name="connsiteY12" fmla="*/ 36836 h 36835"/>
                <a:gd name="connsiteX13" fmla="*/ 14449 w 20321"/>
                <a:gd name="connsiteY13" fmla="*/ 32984 h 36835"/>
                <a:gd name="connsiteX14" fmla="*/ 18888 w 20321"/>
                <a:gd name="connsiteY14" fmla="*/ 28651 h 36835"/>
                <a:gd name="connsiteX15" fmla="*/ 18888 w 20321"/>
                <a:gd name="connsiteY15" fmla="*/ 23249 h 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1" h="36835">
                  <a:moveTo>
                    <a:pt x="18888" y="23302"/>
                  </a:moveTo>
                  <a:cubicBezTo>
                    <a:pt x="16695" y="22125"/>
                    <a:pt x="14663" y="20521"/>
                    <a:pt x="15198" y="17579"/>
                  </a:cubicBezTo>
                  <a:cubicBezTo>
                    <a:pt x="15732" y="14637"/>
                    <a:pt x="13646" y="11962"/>
                    <a:pt x="16214" y="9555"/>
                  </a:cubicBezTo>
                  <a:cubicBezTo>
                    <a:pt x="18781" y="7148"/>
                    <a:pt x="19958" y="4420"/>
                    <a:pt x="17926" y="1906"/>
                  </a:cubicBezTo>
                  <a:cubicBezTo>
                    <a:pt x="15893" y="-608"/>
                    <a:pt x="12416" y="-662"/>
                    <a:pt x="11132" y="1906"/>
                  </a:cubicBezTo>
                  <a:cubicBezTo>
                    <a:pt x="9848" y="4473"/>
                    <a:pt x="9688" y="5864"/>
                    <a:pt x="8137" y="6506"/>
                  </a:cubicBezTo>
                  <a:cubicBezTo>
                    <a:pt x="6532" y="7201"/>
                    <a:pt x="4927" y="6773"/>
                    <a:pt x="4178" y="8967"/>
                  </a:cubicBezTo>
                  <a:cubicBezTo>
                    <a:pt x="3429" y="11160"/>
                    <a:pt x="4285" y="12016"/>
                    <a:pt x="3001" y="13727"/>
                  </a:cubicBezTo>
                  <a:cubicBezTo>
                    <a:pt x="1718" y="15386"/>
                    <a:pt x="1504" y="16723"/>
                    <a:pt x="808" y="17579"/>
                  </a:cubicBezTo>
                  <a:cubicBezTo>
                    <a:pt x="-743" y="19558"/>
                    <a:pt x="327" y="21056"/>
                    <a:pt x="2894" y="23463"/>
                  </a:cubicBezTo>
                  <a:cubicBezTo>
                    <a:pt x="5462" y="25924"/>
                    <a:pt x="701" y="27368"/>
                    <a:pt x="113" y="29935"/>
                  </a:cubicBezTo>
                  <a:cubicBezTo>
                    <a:pt x="-422" y="32503"/>
                    <a:pt x="1022" y="33359"/>
                    <a:pt x="2787" y="33680"/>
                  </a:cubicBezTo>
                  <a:cubicBezTo>
                    <a:pt x="4553" y="34001"/>
                    <a:pt x="5195" y="36782"/>
                    <a:pt x="8244" y="36836"/>
                  </a:cubicBezTo>
                  <a:cubicBezTo>
                    <a:pt x="11293" y="36836"/>
                    <a:pt x="12951" y="35712"/>
                    <a:pt x="14449" y="32984"/>
                  </a:cubicBezTo>
                  <a:cubicBezTo>
                    <a:pt x="15946" y="30256"/>
                    <a:pt x="17284" y="29561"/>
                    <a:pt x="18888" y="28651"/>
                  </a:cubicBezTo>
                  <a:cubicBezTo>
                    <a:pt x="20493" y="27742"/>
                    <a:pt x="21082" y="24426"/>
                    <a:pt x="18888" y="232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1" name="Frihandsfigur: Form 140">
              <a:extLst>
                <a:ext uri="{FF2B5EF4-FFF2-40B4-BE49-F238E27FC236}">
                  <a16:creationId xmlns:a16="http://schemas.microsoft.com/office/drawing/2014/main" id="{F7C9234B-81B0-CA1B-EEA9-B74E0BCE7D84}"/>
                </a:ext>
              </a:extLst>
            </p:cNvPr>
            <p:cNvSpPr/>
            <p:nvPr/>
          </p:nvSpPr>
          <p:spPr>
            <a:xfrm>
              <a:off x="2627231" y="5513244"/>
              <a:ext cx="28202" cy="54588"/>
            </a:xfrm>
            <a:custGeom>
              <a:avLst/>
              <a:gdLst>
                <a:gd name="connsiteX0" fmla="*/ 28109 w 28202"/>
                <a:gd name="connsiteY0" fmla="*/ 22888 h 54588"/>
                <a:gd name="connsiteX1" fmla="*/ 20727 w 28202"/>
                <a:gd name="connsiteY1" fmla="*/ 14758 h 54588"/>
                <a:gd name="connsiteX2" fmla="*/ 14201 w 28202"/>
                <a:gd name="connsiteY2" fmla="*/ 6520 h 54588"/>
                <a:gd name="connsiteX3" fmla="*/ 6819 w 28202"/>
                <a:gd name="connsiteY3" fmla="*/ 155 h 54588"/>
                <a:gd name="connsiteX4" fmla="*/ 1844 w 28202"/>
                <a:gd name="connsiteY4" fmla="*/ 5290 h 54588"/>
                <a:gd name="connsiteX5" fmla="*/ 2326 w 28202"/>
                <a:gd name="connsiteY5" fmla="*/ 20749 h 54588"/>
                <a:gd name="connsiteX6" fmla="*/ 25 w 28202"/>
                <a:gd name="connsiteY6" fmla="*/ 36529 h 54588"/>
                <a:gd name="connsiteX7" fmla="*/ 5803 w 28202"/>
                <a:gd name="connsiteY7" fmla="*/ 46585 h 54588"/>
                <a:gd name="connsiteX8" fmla="*/ 15592 w 28202"/>
                <a:gd name="connsiteY8" fmla="*/ 54342 h 54588"/>
                <a:gd name="connsiteX9" fmla="*/ 26825 w 28202"/>
                <a:gd name="connsiteY9" fmla="*/ 45141 h 54588"/>
                <a:gd name="connsiteX10" fmla="*/ 26129 w 28202"/>
                <a:gd name="connsiteY10" fmla="*/ 32196 h 54588"/>
                <a:gd name="connsiteX11" fmla="*/ 28162 w 28202"/>
                <a:gd name="connsiteY11" fmla="*/ 22888 h 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2" h="54588">
                  <a:moveTo>
                    <a:pt x="28109" y="22888"/>
                  </a:moveTo>
                  <a:cubicBezTo>
                    <a:pt x="27627" y="19839"/>
                    <a:pt x="24632" y="17432"/>
                    <a:pt x="20727" y="14758"/>
                  </a:cubicBezTo>
                  <a:cubicBezTo>
                    <a:pt x="16822" y="12083"/>
                    <a:pt x="17143" y="8285"/>
                    <a:pt x="14201" y="6520"/>
                  </a:cubicBezTo>
                  <a:cubicBezTo>
                    <a:pt x="10563" y="4327"/>
                    <a:pt x="11580" y="-969"/>
                    <a:pt x="6819" y="155"/>
                  </a:cubicBezTo>
                  <a:cubicBezTo>
                    <a:pt x="4626" y="636"/>
                    <a:pt x="4198" y="2990"/>
                    <a:pt x="1844" y="5290"/>
                  </a:cubicBezTo>
                  <a:cubicBezTo>
                    <a:pt x="-937" y="7964"/>
                    <a:pt x="400" y="14383"/>
                    <a:pt x="2326" y="20749"/>
                  </a:cubicBezTo>
                  <a:cubicBezTo>
                    <a:pt x="4251" y="27114"/>
                    <a:pt x="239" y="30591"/>
                    <a:pt x="25" y="36529"/>
                  </a:cubicBezTo>
                  <a:cubicBezTo>
                    <a:pt x="-189" y="42466"/>
                    <a:pt x="881" y="45622"/>
                    <a:pt x="5803" y="46585"/>
                  </a:cubicBezTo>
                  <a:cubicBezTo>
                    <a:pt x="10670" y="47548"/>
                    <a:pt x="10777" y="52737"/>
                    <a:pt x="15592" y="54342"/>
                  </a:cubicBezTo>
                  <a:cubicBezTo>
                    <a:pt x="20406" y="55946"/>
                    <a:pt x="25166" y="49367"/>
                    <a:pt x="26825" y="45141"/>
                  </a:cubicBezTo>
                  <a:cubicBezTo>
                    <a:pt x="28429" y="40915"/>
                    <a:pt x="27574" y="35726"/>
                    <a:pt x="26129" y="32196"/>
                  </a:cubicBezTo>
                  <a:cubicBezTo>
                    <a:pt x="24685" y="28666"/>
                    <a:pt x="28643" y="25938"/>
                    <a:pt x="28162" y="2288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2" name="Frihandsfigur: Form 141">
              <a:extLst>
                <a:ext uri="{FF2B5EF4-FFF2-40B4-BE49-F238E27FC236}">
                  <a16:creationId xmlns:a16="http://schemas.microsoft.com/office/drawing/2014/main" id="{E8182D93-A7AD-39C8-998F-BE4B84CEEA1F}"/>
                </a:ext>
              </a:extLst>
            </p:cNvPr>
            <p:cNvSpPr/>
            <p:nvPr/>
          </p:nvSpPr>
          <p:spPr>
            <a:xfrm>
              <a:off x="2337732" y="5693085"/>
              <a:ext cx="62742" cy="54205"/>
            </a:xfrm>
            <a:custGeom>
              <a:avLst/>
              <a:gdLst>
                <a:gd name="connsiteX0" fmla="*/ 48117 w 62742"/>
                <a:gd name="connsiteY0" fmla="*/ 40592 h 54205"/>
                <a:gd name="connsiteX1" fmla="*/ 54910 w 62742"/>
                <a:gd name="connsiteY1" fmla="*/ 42785 h 54205"/>
                <a:gd name="connsiteX2" fmla="*/ 61062 w 62742"/>
                <a:gd name="connsiteY2" fmla="*/ 37115 h 54205"/>
                <a:gd name="connsiteX3" fmla="*/ 61650 w 62742"/>
                <a:gd name="connsiteY3" fmla="*/ 28663 h 54205"/>
                <a:gd name="connsiteX4" fmla="*/ 59564 w 62742"/>
                <a:gd name="connsiteY4" fmla="*/ 20212 h 54205"/>
                <a:gd name="connsiteX5" fmla="*/ 51433 w 62742"/>
                <a:gd name="connsiteY5" fmla="*/ 13900 h 54205"/>
                <a:gd name="connsiteX6" fmla="*/ 39344 w 62742"/>
                <a:gd name="connsiteY6" fmla="*/ 9781 h 54205"/>
                <a:gd name="connsiteX7" fmla="*/ 32925 w 62742"/>
                <a:gd name="connsiteY7" fmla="*/ 4913 h 54205"/>
                <a:gd name="connsiteX8" fmla="*/ 23136 w 62742"/>
                <a:gd name="connsiteY8" fmla="*/ 206 h 54205"/>
                <a:gd name="connsiteX9" fmla="*/ 16717 w 62742"/>
                <a:gd name="connsiteY9" fmla="*/ 6999 h 54205"/>
                <a:gd name="connsiteX10" fmla="*/ 13615 w 62742"/>
                <a:gd name="connsiteY10" fmla="*/ 12723 h 54205"/>
                <a:gd name="connsiteX11" fmla="*/ 11047 w 62742"/>
                <a:gd name="connsiteY11" fmla="*/ 16146 h 54205"/>
                <a:gd name="connsiteX12" fmla="*/ 2328 w 62742"/>
                <a:gd name="connsiteY12" fmla="*/ 14542 h 54205"/>
                <a:gd name="connsiteX13" fmla="*/ 2007 w 62742"/>
                <a:gd name="connsiteY13" fmla="*/ 21710 h 54205"/>
                <a:gd name="connsiteX14" fmla="*/ 11957 w 62742"/>
                <a:gd name="connsiteY14" fmla="*/ 22191 h 54205"/>
                <a:gd name="connsiteX15" fmla="*/ 18162 w 62742"/>
                <a:gd name="connsiteY15" fmla="*/ 24277 h 54205"/>
                <a:gd name="connsiteX16" fmla="*/ 23885 w 62742"/>
                <a:gd name="connsiteY16" fmla="*/ 22940 h 54205"/>
                <a:gd name="connsiteX17" fmla="*/ 28539 w 62742"/>
                <a:gd name="connsiteY17" fmla="*/ 23047 h 54205"/>
                <a:gd name="connsiteX18" fmla="*/ 36616 w 62742"/>
                <a:gd name="connsiteY18" fmla="*/ 24224 h 54205"/>
                <a:gd name="connsiteX19" fmla="*/ 40949 w 62742"/>
                <a:gd name="connsiteY19" fmla="*/ 31713 h 54205"/>
                <a:gd name="connsiteX20" fmla="*/ 31481 w 62742"/>
                <a:gd name="connsiteY20" fmla="*/ 33745 h 54205"/>
                <a:gd name="connsiteX21" fmla="*/ 24848 w 62742"/>
                <a:gd name="connsiteY21" fmla="*/ 34280 h 54205"/>
                <a:gd name="connsiteX22" fmla="*/ 15808 w 62742"/>
                <a:gd name="connsiteY22" fmla="*/ 35189 h 54205"/>
                <a:gd name="connsiteX23" fmla="*/ 6180 w 62742"/>
                <a:gd name="connsiteY23" fmla="*/ 34815 h 54205"/>
                <a:gd name="connsiteX24" fmla="*/ 3879 w 62742"/>
                <a:gd name="connsiteY24" fmla="*/ 40699 h 54205"/>
                <a:gd name="connsiteX25" fmla="*/ 10512 w 62742"/>
                <a:gd name="connsiteY25" fmla="*/ 44925 h 54205"/>
                <a:gd name="connsiteX26" fmla="*/ 16396 w 62742"/>
                <a:gd name="connsiteY26" fmla="*/ 48616 h 54205"/>
                <a:gd name="connsiteX27" fmla="*/ 19392 w 62742"/>
                <a:gd name="connsiteY27" fmla="*/ 51505 h 54205"/>
                <a:gd name="connsiteX28" fmla="*/ 24260 w 62742"/>
                <a:gd name="connsiteY28" fmla="*/ 53698 h 54205"/>
                <a:gd name="connsiteX29" fmla="*/ 32123 w 62742"/>
                <a:gd name="connsiteY29" fmla="*/ 51879 h 54205"/>
                <a:gd name="connsiteX30" fmla="*/ 43196 w 62742"/>
                <a:gd name="connsiteY30" fmla="*/ 49151 h 54205"/>
                <a:gd name="connsiteX31" fmla="*/ 48170 w 62742"/>
                <a:gd name="connsiteY31" fmla="*/ 40753 h 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42" h="54205">
                  <a:moveTo>
                    <a:pt x="48117" y="40592"/>
                  </a:moveTo>
                  <a:cubicBezTo>
                    <a:pt x="50150" y="39469"/>
                    <a:pt x="52289" y="42304"/>
                    <a:pt x="54910" y="42785"/>
                  </a:cubicBezTo>
                  <a:cubicBezTo>
                    <a:pt x="57478" y="43267"/>
                    <a:pt x="58441" y="40699"/>
                    <a:pt x="61062" y="37115"/>
                  </a:cubicBezTo>
                  <a:cubicBezTo>
                    <a:pt x="63630" y="33585"/>
                    <a:pt x="62774" y="32247"/>
                    <a:pt x="61650" y="28663"/>
                  </a:cubicBezTo>
                  <a:cubicBezTo>
                    <a:pt x="60474" y="25133"/>
                    <a:pt x="62132" y="21389"/>
                    <a:pt x="59564" y="20212"/>
                  </a:cubicBezTo>
                  <a:cubicBezTo>
                    <a:pt x="56997" y="19035"/>
                    <a:pt x="54269" y="15986"/>
                    <a:pt x="51433" y="13900"/>
                  </a:cubicBezTo>
                  <a:cubicBezTo>
                    <a:pt x="48598" y="11814"/>
                    <a:pt x="43677" y="10049"/>
                    <a:pt x="39344" y="9781"/>
                  </a:cubicBezTo>
                  <a:cubicBezTo>
                    <a:pt x="35012" y="9514"/>
                    <a:pt x="35493" y="6625"/>
                    <a:pt x="32925" y="4913"/>
                  </a:cubicBezTo>
                  <a:cubicBezTo>
                    <a:pt x="30358" y="3202"/>
                    <a:pt x="28004" y="-971"/>
                    <a:pt x="23136" y="206"/>
                  </a:cubicBezTo>
                  <a:cubicBezTo>
                    <a:pt x="19445" y="1115"/>
                    <a:pt x="20515" y="5074"/>
                    <a:pt x="16717" y="6999"/>
                  </a:cubicBezTo>
                  <a:cubicBezTo>
                    <a:pt x="12920" y="8925"/>
                    <a:pt x="12224" y="11439"/>
                    <a:pt x="13615" y="12723"/>
                  </a:cubicBezTo>
                  <a:cubicBezTo>
                    <a:pt x="15006" y="13953"/>
                    <a:pt x="14310" y="18072"/>
                    <a:pt x="11047" y="16146"/>
                  </a:cubicBezTo>
                  <a:cubicBezTo>
                    <a:pt x="7838" y="14221"/>
                    <a:pt x="4682" y="13900"/>
                    <a:pt x="2328" y="14542"/>
                  </a:cubicBezTo>
                  <a:cubicBezTo>
                    <a:pt x="-25" y="15184"/>
                    <a:pt x="-1309" y="18019"/>
                    <a:pt x="2007" y="21710"/>
                  </a:cubicBezTo>
                  <a:cubicBezTo>
                    <a:pt x="5324" y="25347"/>
                    <a:pt x="9389" y="22191"/>
                    <a:pt x="11957" y="22191"/>
                  </a:cubicBezTo>
                  <a:cubicBezTo>
                    <a:pt x="14524" y="22191"/>
                    <a:pt x="15434" y="23421"/>
                    <a:pt x="18162" y="24277"/>
                  </a:cubicBezTo>
                  <a:cubicBezTo>
                    <a:pt x="20890" y="25133"/>
                    <a:pt x="22869" y="24277"/>
                    <a:pt x="23885" y="22940"/>
                  </a:cubicBezTo>
                  <a:cubicBezTo>
                    <a:pt x="24902" y="21603"/>
                    <a:pt x="25971" y="20961"/>
                    <a:pt x="28539" y="23047"/>
                  </a:cubicBezTo>
                  <a:cubicBezTo>
                    <a:pt x="31107" y="25133"/>
                    <a:pt x="32765" y="23368"/>
                    <a:pt x="36616" y="24224"/>
                  </a:cubicBezTo>
                  <a:cubicBezTo>
                    <a:pt x="40521" y="25026"/>
                    <a:pt x="43196" y="29466"/>
                    <a:pt x="40949" y="31713"/>
                  </a:cubicBezTo>
                  <a:cubicBezTo>
                    <a:pt x="38702" y="33959"/>
                    <a:pt x="35653" y="32408"/>
                    <a:pt x="31481" y="33745"/>
                  </a:cubicBezTo>
                  <a:cubicBezTo>
                    <a:pt x="27309" y="35029"/>
                    <a:pt x="27362" y="33638"/>
                    <a:pt x="24848" y="34280"/>
                  </a:cubicBezTo>
                  <a:cubicBezTo>
                    <a:pt x="22334" y="34922"/>
                    <a:pt x="18964" y="35671"/>
                    <a:pt x="15808" y="35189"/>
                  </a:cubicBezTo>
                  <a:cubicBezTo>
                    <a:pt x="12652" y="34708"/>
                    <a:pt x="11796" y="34120"/>
                    <a:pt x="6180" y="34815"/>
                  </a:cubicBezTo>
                  <a:cubicBezTo>
                    <a:pt x="563" y="35510"/>
                    <a:pt x="991" y="39683"/>
                    <a:pt x="3879" y="40699"/>
                  </a:cubicBezTo>
                  <a:cubicBezTo>
                    <a:pt x="6768" y="41715"/>
                    <a:pt x="8587" y="43534"/>
                    <a:pt x="10512" y="44925"/>
                  </a:cubicBezTo>
                  <a:cubicBezTo>
                    <a:pt x="12438" y="46316"/>
                    <a:pt x="14043" y="48455"/>
                    <a:pt x="16396" y="48616"/>
                  </a:cubicBezTo>
                  <a:cubicBezTo>
                    <a:pt x="18750" y="48776"/>
                    <a:pt x="19659" y="49632"/>
                    <a:pt x="19392" y="51505"/>
                  </a:cubicBezTo>
                  <a:cubicBezTo>
                    <a:pt x="19178" y="53377"/>
                    <a:pt x="20890" y="55088"/>
                    <a:pt x="24260" y="53698"/>
                  </a:cubicBezTo>
                  <a:cubicBezTo>
                    <a:pt x="27683" y="52307"/>
                    <a:pt x="27523" y="51558"/>
                    <a:pt x="32123" y="51879"/>
                  </a:cubicBezTo>
                  <a:cubicBezTo>
                    <a:pt x="36723" y="52200"/>
                    <a:pt x="38649" y="51505"/>
                    <a:pt x="43196" y="49151"/>
                  </a:cubicBezTo>
                  <a:cubicBezTo>
                    <a:pt x="47743" y="46797"/>
                    <a:pt x="46138" y="41876"/>
                    <a:pt x="48170" y="4075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3" name="Frihandsfigur: Form 142">
              <a:extLst>
                <a:ext uri="{FF2B5EF4-FFF2-40B4-BE49-F238E27FC236}">
                  <a16:creationId xmlns:a16="http://schemas.microsoft.com/office/drawing/2014/main" id="{9D874586-86F5-216B-0BCA-4A03B0630E5C}"/>
                </a:ext>
              </a:extLst>
            </p:cNvPr>
            <p:cNvSpPr/>
            <p:nvPr/>
          </p:nvSpPr>
          <p:spPr>
            <a:xfrm>
              <a:off x="2390123" y="5740701"/>
              <a:ext cx="26142" cy="23884"/>
            </a:xfrm>
            <a:custGeom>
              <a:avLst/>
              <a:gdLst>
                <a:gd name="connsiteX0" fmla="*/ 22793 w 26142"/>
                <a:gd name="connsiteY0" fmla="*/ 6455 h 23884"/>
                <a:gd name="connsiteX1" fmla="*/ 14074 w 26142"/>
                <a:gd name="connsiteY1" fmla="*/ 37 h 23884"/>
                <a:gd name="connsiteX2" fmla="*/ 6799 w 26142"/>
                <a:gd name="connsiteY2" fmla="*/ 9986 h 23884"/>
                <a:gd name="connsiteX3" fmla="*/ 6 w 26142"/>
                <a:gd name="connsiteY3" fmla="*/ 19401 h 23884"/>
                <a:gd name="connsiteX4" fmla="*/ 10329 w 26142"/>
                <a:gd name="connsiteY4" fmla="*/ 22129 h 23884"/>
                <a:gd name="connsiteX5" fmla="*/ 23328 w 26142"/>
                <a:gd name="connsiteY5" fmla="*/ 19026 h 23884"/>
                <a:gd name="connsiteX6" fmla="*/ 22846 w 26142"/>
                <a:gd name="connsiteY6" fmla="*/ 6455 h 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2" h="23884">
                  <a:moveTo>
                    <a:pt x="22793" y="6455"/>
                  </a:moveTo>
                  <a:cubicBezTo>
                    <a:pt x="19530" y="3941"/>
                    <a:pt x="17711" y="-445"/>
                    <a:pt x="14074" y="37"/>
                  </a:cubicBezTo>
                  <a:cubicBezTo>
                    <a:pt x="7441" y="892"/>
                    <a:pt x="9206" y="5814"/>
                    <a:pt x="6799" y="9986"/>
                  </a:cubicBezTo>
                  <a:cubicBezTo>
                    <a:pt x="4392" y="14212"/>
                    <a:pt x="166" y="13837"/>
                    <a:pt x="6" y="19401"/>
                  </a:cubicBezTo>
                  <a:cubicBezTo>
                    <a:pt x="-208" y="24964"/>
                    <a:pt x="5836" y="24696"/>
                    <a:pt x="10329" y="22129"/>
                  </a:cubicBezTo>
                  <a:cubicBezTo>
                    <a:pt x="14823" y="19561"/>
                    <a:pt x="18621" y="22182"/>
                    <a:pt x="23328" y="19026"/>
                  </a:cubicBezTo>
                  <a:cubicBezTo>
                    <a:pt x="28035" y="15870"/>
                    <a:pt x="26109" y="8970"/>
                    <a:pt x="22846" y="645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4" name="Frihandsfigur: Form 143">
              <a:extLst>
                <a:ext uri="{FF2B5EF4-FFF2-40B4-BE49-F238E27FC236}">
                  <a16:creationId xmlns:a16="http://schemas.microsoft.com/office/drawing/2014/main" id="{930BD1FF-73E6-AC9B-1C52-F00ACE304D83}"/>
                </a:ext>
              </a:extLst>
            </p:cNvPr>
            <p:cNvSpPr/>
            <p:nvPr/>
          </p:nvSpPr>
          <p:spPr>
            <a:xfrm>
              <a:off x="2429372" y="5751464"/>
              <a:ext cx="41958" cy="26796"/>
            </a:xfrm>
            <a:custGeom>
              <a:avLst/>
              <a:gdLst>
                <a:gd name="connsiteX0" fmla="*/ 32382 w 41958"/>
                <a:gd name="connsiteY0" fmla="*/ 3449 h 26796"/>
                <a:gd name="connsiteX1" fmla="*/ 26926 w 41958"/>
                <a:gd name="connsiteY1" fmla="*/ 7514 h 26796"/>
                <a:gd name="connsiteX2" fmla="*/ 18955 w 41958"/>
                <a:gd name="connsiteY2" fmla="*/ 3449 h 26796"/>
                <a:gd name="connsiteX3" fmla="*/ 12002 w 41958"/>
                <a:gd name="connsiteY3" fmla="*/ 10724 h 26796"/>
                <a:gd name="connsiteX4" fmla="*/ 3603 w 41958"/>
                <a:gd name="connsiteY4" fmla="*/ 8638 h 26796"/>
                <a:gd name="connsiteX5" fmla="*/ 1999 w 41958"/>
                <a:gd name="connsiteY5" fmla="*/ 13345 h 26796"/>
                <a:gd name="connsiteX6" fmla="*/ 715 w 41958"/>
                <a:gd name="connsiteY6" fmla="*/ 20834 h 26796"/>
                <a:gd name="connsiteX7" fmla="*/ 7187 w 41958"/>
                <a:gd name="connsiteY7" fmla="*/ 24418 h 26796"/>
                <a:gd name="connsiteX8" fmla="*/ 13606 w 41958"/>
                <a:gd name="connsiteY8" fmla="*/ 26236 h 26796"/>
                <a:gd name="connsiteX9" fmla="*/ 21577 w 41958"/>
                <a:gd name="connsiteY9" fmla="*/ 18480 h 26796"/>
                <a:gd name="connsiteX10" fmla="*/ 31152 w 41958"/>
                <a:gd name="connsiteY10" fmla="*/ 18480 h 26796"/>
                <a:gd name="connsiteX11" fmla="*/ 38908 w 41958"/>
                <a:gd name="connsiteY11" fmla="*/ 11419 h 26796"/>
                <a:gd name="connsiteX12" fmla="*/ 39603 w 41958"/>
                <a:gd name="connsiteY12" fmla="*/ 1256 h 26796"/>
                <a:gd name="connsiteX13" fmla="*/ 32435 w 41958"/>
                <a:gd name="connsiteY13" fmla="*/ 3556 h 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8" h="26796">
                  <a:moveTo>
                    <a:pt x="32382" y="3449"/>
                  </a:moveTo>
                  <a:cubicBezTo>
                    <a:pt x="31633" y="5856"/>
                    <a:pt x="29333" y="8531"/>
                    <a:pt x="26926" y="7514"/>
                  </a:cubicBezTo>
                  <a:cubicBezTo>
                    <a:pt x="24519" y="6498"/>
                    <a:pt x="22593" y="3288"/>
                    <a:pt x="18955" y="3449"/>
                  </a:cubicBezTo>
                  <a:cubicBezTo>
                    <a:pt x="15318" y="3663"/>
                    <a:pt x="14623" y="8317"/>
                    <a:pt x="12002" y="10724"/>
                  </a:cubicBezTo>
                  <a:cubicBezTo>
                    <a:pt x="9380" y="13131"/>
                    <a:pt x="7027" y="6658"/>
                    <a:pt x="3603" y="8638"/>
                  </a:cubicBezTo>
                  <a:cubicBezTo>
                    <a:pt x="1731" y="9708"/>
                    <a:pt x="2854" y="12649"/>
                    <a:pt x="1999" y="13345"/>
                  </a:cubicBezTo>
                  <a:cubicBezTo>
                    <a:pt x="1143" y="14040"/>
                    <a:pt x="-1157" y="16447"/>
                    <a:pt x="715" y="20834"/>
                  </a:cubicBezTo>
                  <a:cubicBezTo>
                    <a:pt x="2587" y="25220"/>
                    <a:pt x="6010" y="22866"/>
                    <a:pt x="7187" y="24418"/>
                  </a:cubicBezTo>
                  <a:cubicBezTo>
                    <a:pt x="8364" y="25915"/>
                    <a:pt x="9701" y="27734"/>
                    <a:pt x="13606" y="26236"/>
                  </a:cubicBezTo>
                  <a:cubicBezTo>
                    <a:pt x="17565" y="24685"/>
                    <a:pt x="19544" y="21636"/>
                    <a:pt x="21577" y="18480"/>
                  </a:cubicBezTo>
                  <a:cubicBezTo>
                    <a:pt x="23609" y="15324"/>
                    <a:pt x="25588" y="18694"/>
                    <a:pt x="31152" y="18480"/>
                  </a:cubicBezTo>
                  <a:cubicBezTo>
                    <a:pt x="36715" y="18266"/>
                    <a:pt x="35966" y="14629"/>
                    <a:pt x="38908" y="11419"/>
                  </a:cubicBezTo>
                  <a:cubicBezTo>
                    <a:pt x="41903" y="8210"/>
                    <a:pt x="43615" y="4198"/>
                    <a:pt x="39603" y="1256"/>
                  </a:cubicBezTo>
                  <a:cubicBezTo>
                    <a:pt x="35591" y="-1686"/>
                    <a:pt x="33184" y="1149"/>
                    <a:pt x="32435" y="355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5" name="Frihandsfigur: Form 144">
              <a:extLst>
                <a:ext uri="{FF2B5EF4-FFF2-40B4-BE49-F238E27FC236}">
                  <a16:creationId xmlns:a16="http://schemas.microsoft.com/office/drawing/2014/main" id="{C69F4E59-7DA6-49C7-0C46-2312E76CC730}"/>
                </a:ext>
              </a:extLst>
            </p:cNvPr>
            <p:cNvSpPr/>
            <p:nvPr/>
          </p:nvSpPr>
          <p:spPr>
            <a:xfrm>
              <a:off x="2430907" y="5783037"/>
              <a:ext cx="95698" cy="184797"/>
            </a:xfrm>
            <a:custGeom>
              <a:avLst/>
              <a:gdLst>
                <a:gd name="connsiteX0" fmla="*/ 81182 w 95698"/>
                <a:gd name="connsiteY0" fmla="*/ 181992 h 184797"/>
                <a:gd name="connsiteX1" fmla="*/ 76314 w 95698"/>
                <a:gd name="connsiteY1" fmla="*/ 172684 h 184797"/>
                <a:gd name="connsiteX2" fmla="*/ 73051 w 95698"/>
                <a:gd name="connsiteY2" fmla="*/ 164981 h 184797"/>
                <a:gd name="connsiteX3" fmla="*/ 74977 w 95698"/>
                <a:gd name="connsiteY3" fmla="*/ 155139 h 184797"/>
                <a:gd name="connsiteX4" fmla="*/ 85515 w 95698"/>
                <a:gd name="connsiteY4" fmla="*/ 154925 h 184797"/>
                <a:gd name="connsiteX5" fmla="*/ 88671 w 95698"/>
                <a:gd name="connsiteY5" fmla="*/ 163858 h 184797"/>
                <a:gd name="connsiteX6" fmla="*/ 95678 w 95698"/>
                <a:gd name="connsiteY6" fmla="*/ 160221 h 184797"/>
                <a:gd name="connsiteX7" fmla="*/ 87815 w 95698"/>
                <a:gd name="connsiteY7" fmla="*/ 149201 h 184797"/>
                <a:gd name="connsiteX8" fmla="*/ 77919 w 95698"/>
                <a:gd name="connsiteY8" fmla="*/ 141927 h 184797"/>
                <a:gd name="connsiteX9" fmla="*/ 69574 w 95698"/>
                <a:gd name="connsiteY9" fmla="*/ 135775 h 184797"/>
                <a:gd name="connsiteX10" fmla="*/ 72837 w 95698"/>
                <a:gd name="connsiteY10" fmla="*/ 126360 h 184797"/>
                <a:gd name="connsiteX11" fmla="*/ 78133 w 95698"/>
                <a:gd name="connsiteY11" fmla="*/ 121974 h 184797"/>
                <a:gd name="connsiteX12" fmla="*/ 83482 w 95698"/>
                <a:gd name="connsiteY12" fmla="*/ 119567 h 184797"/>
                <a:gd name="connsiteX13" fmla="*/ 79149 w 95698"/>
                <a:gd name="connsiteY13" fmla="*/ 113148 h 184797"/>
                <a:gd name="connsiteX14" fmla="*/ 80701 w 95698"/>
                <a:gd name="connsiteY14" fmla="*/ 105392 h 184797"/>
                <a:gd name="connsiteX15" fmla="*/ 75405 w 95698"/>
                <a:gd name="connsiteY15" fmla="*/ 99133 h 184797"/>
                <a:gd name="connsiteX16" fmla="*/ 67274 w 95698"/>
                <a:gd name="connsiteY16" fmla="*/ 97315 h 184797"/>
                <a:gd name="connsiteX17" fmla="*/ 70805 w 95698"/>
                <a:gd name="connsiteY17" fmla="*/ 91965 h 184797"/>
                <a:gd name="connsiteX18" fmla="*/ 80754 w 95698"/>
                <a:gd name="connsiteY18" fmla="*/ 88221 h 184797"/>
                <a:gd name="connsiteX19" fmla="*/ 78668 w 95698"/>
                <a:gd name="connsiteY19" fmla="*/ 75864 h 184797"/>
                <a:gd name="connsiteX20" fmla="*/ 78186 w 95698"/>
                <a:gd name="connsiteY20" fmla="*/ 62331 h 184797"/>
                <a:gd name="connsiteX21" fmla="*/ 71286 w 95698"/>
                <a:gd name="connsiteY21" fmla="*/ 49974 h 184797"/>
                <a:gd name="connsiteX22" fmla="*/ 65830 w 95698"/>
                <a:gd name="connsiteY22" fmla="*/ 41523 h 184797"/>
                <a:gd name="connsiteX23" fmla="*/ 73907 w 95698"/>
                <a:gd name="connsiteY23" fmla="*/ 42058 h 184797"/>
                <a:gd name="connsiteX24" fmla="*/ 75030 w 95698"/>
                <a:gd name="connsiteY24" fmla="*/ 35532 h 184797"/>
                <a:gd name="connsiteX25" fmla="*/ 76689 w 95698"/>
                <a:gd name="connsiteY25" fmla="*/ 26973 h 184797"/>
                <a:gd name="connsiteX26" fmla="*/ 76689 w 95698"/>
                <a:gd name="connsiteY26" fmla="*/ 18896 h 184797"/>
                <a:gd name="connsiteX27" fmla="*/ 77545 w 95698"/>
                <a:gd name="connsiteY27" fmla="*/ 11353 h 184797"/>
                <a:gd name="connsiteX28" fmla="*/ 72142 w 95698"/>
                <a:gd name="connsiteY28" fmla="*/ 6593 h 184797"/>
                <a:gd name="connsiteX29" fmla="*/ 50264 w 95698"/>
                <a:gd name="connsiteY29" fmla="*/ 67 h 184797"/>
                <a:gd name="connsiteX30" fmla="*/ 46145 w 95698"/>
                <a:gd name="connsiteY30" fmla="*/ 6967 h 184797"/>
                <a:gd name="connsiteX31" fmla="*/ 42561 w 95698"/>
                <a:gd name="connsiteY31" fmla="*/ 18040 h 184797"/>
                <a:gd name="connsiteX32" fmla="*/ 33628 w 95698"/>
                <a:gd name="connsiteY32" fmla="*/ 20714 h 184797"/>
                <a:gd name="connsiteX33" fmla="*/ 22341 w 95698"/>
                <a:gd name="connsiteY33" fmla="*/ 16382 h 184797"/>
                <a:gd name="connsiteX34" fmla="*/ 15441 w 95698"/>
                <a:gd name="connsiteY34" fmla="*/ 13012 h 184797"/>
                <a:gd name="connsiteX35" fmla="*/ 13836 w 95698"/>
                <a:gd name="connsiteY35" fmla="*/ 21570 h 184797"/>
                <a:gd name="connsiteX36" fmla="*/ 10359 w 95698"/>
                <a:gd name="connsiteY36" fmla="*/ 28096 h 184797"/>
                <a:gd name="connsiteX37" fmla="*/ 17527 w 95698"/>
                <a:gd name="connsiteY37" fmla="*/ 31199 h 184797"/>
                <a:gd name="connsiteX38" fmla="*/ 25711 w 95698"/>
                <a:gd name="connsiteY38" fmla="*/ 34141 h 184797"/>
                <a:gd name="connsiteX39" fmla="*/ 14852 w 95698"/>
                <a:gd name="connsiteY39" fmla="*/ 38260 h 184797"/>
                <a:gd name="connsiteX40" fmla="*/ 11268 w 95698"/>
                <a:gd name="connsiteY40" fmla="*/ 43020 h 184797"/>
                <a:gd name="connsiteX41" fmla="*/ 19239 w 95698"/>
                <a:gd name="connsiteY41" fmla="*/ 46604 h 184797"/>
                <a:gd name="connsiteX42" fmla="*/ 27583 w 95698"/>
                <a:gd name="connsiteY42" fmla="*/ 52702 h 184797"/>
                <a:gd name="connsiteX43" fmla="*/ 34109 w 95698"/>
                <a:gd name="connsiteY43" fmla="*/ 58747 h 184797"/>
                <a:gd name="connsiteX44" fmla="*/ 38870 w 95698"/>
                <a:gd name="connsiteY44" fmla="*/ 68055 h 184797"/>
                <a:gd name="connsiteX45" fmla="*/ 34056 w 95698"/>
                <a:gd name="connsiteY45" fmla="*/ 73939 h 184797"/>
                <a:gd name="connsiteX46" fmla="*/ 26727 w 95698"/>
                <a:gd name="connsiteY46" fmla="*/ 67413 h 184797"/>
                <a:gd name="connsiteX47" fmla="*/ 22181 w 95698"/>
                <a:gd name="connsiteY47" fmla="*/ 61529 h 184797"/>
                <a:gd name="connsiteX48" fmla="*/ 13783 w 95698"/>
                <a:gd name="connsiteY48" fmla="*/ 63775 h 184797"/>
                <a:gd name="connsiteX49" fmla="*/ 5063 w 95698"/>
                <a:gd name="connsiteY49" fmla="*/ 61903 h 184797"/>
                <a:gd name="connsiteX50" fmla="*/ 517 w 95698"/>
                <a:gd name="connsiteY50" fmla="*/ 66985 h 184797"/>
                <a:gd name="connsiteX51" fmla="*/ 8273 w 95698"/>
                <a:gd name="connsiteY51" fmla="*/ 68910 h 184797"/>
                <a:gd name="connsiteX52" fmla="*/ 11001 w 95698"/>
                <a:gd name="connsiteY52" fmla="*/ 75169 h 184797"/>
                <a:gd name="connsiteX53" fmla="*/ 4047 w 95698"/>
                <a:gd name="connsiteY53" fmla="*/ 75597 h 184797"/>
                <a:gd name="connsiteX54" fmla="*/ 5170 w 95698"/>
                <a:gd name="connsiteY54" fmla="*/ 83781 h 184797"/>
                <a:gd name="connsiteX55" fmla="*/ 11910 w 95698"/>
                <a:gd name="connsiteY55" fmla="*/ 89130 h 184797"/>
                <a:gd name="connsiteX56" fmla="*/ 18436 w 95698"/>
                <a:gd name="connsiteY56" fmla="*/ 91216 h 184797"/>
                <a:gd name="connsiteX57" fmla="*/ 23144 w 95698"/>
                <a:gd name="connsiteY57" fmla="*/ 94265 h 184797"/>
                <a:gd name="connsiteX58" fmla="*/ 32933 w 95698"/>
                <a:gd name="connsiteY58" fmla="*/ 95228 h 184797"/>
                <a:gd name="connsiteX59" fmla="*/ 34537 w 95698"/>
                <a:gd name="connsiteY59" fmla="*/ 101647 h 184797"/>
                <a:gd name="connsiteX60" fmla="*/ 29723 w 95698"/>
                <a:gd name="connsiteY60" fmla="*/ 104161 h 184797"/>
                <a:gd name="connsiteX61" fmla="*/ 21646 w 95698"/>
                <a:gd name="connsiteY61" fmla="*/ 105392 h 184797"/>
                <a:gd name="connsiteX62" fmla="*/ 27316 w 95698"/>
                <a:gd name="connsiteY62" fmla="*/ 111918 h 184797"/>
                <a:gd name="connsiteX63" fmla="*/ 21753 w 95698"/>
                <a:gd name="connsiteY63" fmla="*/ 117748 h 184797"/>
                <a:gd name="connsiteX64" fmla="*/ 19827 w 95698"/>
                <a:gd name="connsiteY64" fmla="*/ 125344 h 184797"/>
                <a:gd name="connsiteX65" fmla="*/ 22127 w 95698"/>
                <a:gd name="connsiteY65" fmla="*/ 137701 h 184797"/>
                <a:gd name="connsiteX66" fmla="*/ 21378 w 95698"/>
                <a:gd name="connsiteY66" fmla="*/ 154658 h 184797"/>
                <a:gd name="connsiteX67" fmla="*/ 24374 w 95698"/>
                <a:gd name="connsiteY67" fmla="*/ 167388 h 184797"/>
                <a:gd name="connsiteX68" fmla="*/ 31274 w 95698"/>
                <a:gd name="connsiteY68" fmla="*/ 178782 h 184797"/>
                <a:gd name="connsiteX69" fmla="*/ 41170 w 95698"/>
                <a:gd name="connsiteY69" fmla="*/ 181831 h 184797"/>
                <a:gd name="connsiteX70" fmla="*/ 52885 w 95698"/>
                <a:gd name="connsiteY70" fmla="*/ 183757 h 184797"/>
                <a:gd name="connsiteX71" fmla="*/ 63423 w 95698"/>
                <a:gd name="connsiteY71" fmla="*/ 181457 h 184797"/>
                <a:gd name="connsiteX72" fmla="*/ 74175 w 95698"/>
                <a:gd name="connsiteY72" fmla="*/ 183383 h 184797"/>
                <a:gd name="connsiteX73" fmla="*/ 81075 w 95698"/>
                <a:gd name="connsiteY73" fmla="*/ 181778 h 1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698" h="184797">
                  <a:moveTo>
                    <a:pt x="81182" y="181992"/>
                  </a:moveTo>
                  <a:cubicBezTo>
                    <a:pt x="80914" y="178515"/>
                    <a:pt x="79096" y="174396"/>
                    <a:pt x="76314" y="172684"/>
                  </a:cubicBezTo>
                  <a:cubicBezTo>
                    <a:pt x="73533" y="170972"/>
                    <a:pt x="74709" y="168726"/>
                    <a:pt x="73051" y="164981"/>
                  </a:cubicBezTo>
                  <a:cubicBezTo>
                    <a:pt x="71393" y="161237"/>
                    <a:pt x="73051" y="158455"/>
                    <a:pt x="74977" y="155139"/>
                  </a:cubicBezTo>
                  <a:cubicBezTo>
                    <a:pt x="76903" y="151769"/>
                    <a:pt x="82091" y="152732"/>
                    <a:pt x="85515" y="154925"/>
                  </a:cubicBezTo>
                  <a:cubicBezTo>
                    <a:pt x="88992" y="157118"/>
                    <a:pt x="86264" y="161237"/>
                    <a:pt x="88671" y="163858"/>
                  </a:cubicBezTo>
                  <a:cubicBezTo>
                    <a:pt x="91078" y="166426"/>
                    <a:pt x="95464" y="164340"/>
                    <a:pt x="95678" y="160221"/>
                  </a:cubicBezTo>
                  <a:cubicBezTo>
                    <a:pt x="95892" y="156102"/>
                    <a:pt x="94501" y="151769"/>
                    <a:pt x="87815" y="149201"/>
                  </a:cubicBezTo>
                  <a:cubicBezTo>
                    <a:pt x="81128" y="146634"/>
                    <a:pt x="82626" y="143371"/>
                    <a:pt x="77919" y="141927"/>
                  </a:cubicBezTo>
                  <a:cubicBezTo>
                    <a:pt x="73212" y="140482"/>
                    <a:pt x="70056" y="141659"/>
                    <a:pt x="69574" y="135775"/>
                  </a:cubicBezTo>
                  <a:cubicBezTo>
                    <a:pt x="69093" y="129891"/>
                    <a:pt x="73907" y="129516"/>
                    <a:pt x="72837" y="126360"/>
                  </a:cubicBezTo>
                  <a:cubicBezTo>
                    <a:pt x="71767" y="123204"/>
                    <a:pt x="74923" y="119941"/>
                    <a:pt x="78133" y="121974"/>
                  </a:cubicBezTo>
                  <a:cubicBezTo>
                    <a:pt x="81289" y="124007"/>
                    <a:pt x="83108" y="121974"/>
                    <a:pt x="83482" y="119567"/>
                  </a:cubicBezTo>
                  <a:cubicBezTo>
                    <a:pt x="83857" y="117160"/>
                    <a:pt x="80914" y="117160"/>
                    <a:pt x="79149" y="113148"/>
                  </a:cubicBezTo>
                  <a:cubicBezTo>
                    <a:pt x="77438" y="109136"/>
                    <a:pt x="80701" y="108922"/>
                    <a:pt x="80701" y="105392"/>
                  </a:cubicBezTo>
                  <a:cubicBezTo>
                    <a:pt x="80701" y="101861"/>
                    <a:pt x="78882" y="100417"/>
                    <a:pt x="75405" y="99133"/>
                  </a:cubicBezTo>
                  <a:cubicBezTo>
                    <a:pt x="71928" y="97849"/>
                    <a:pt x="69360" y="99882"/>
                    <a:pt x="67274" y="97315"/>
                  </a:cubicBezTo>
                  <a:cubicBezTo>
                    <a:pt x="65188" y="94747"/>
                    <a:pt x="67649" y="92019"/>
                    <a:pt x="70805" y="91965"/>
                  </a:cubicBezTo>
                  <a:cubicBezTo>
                    <a:pt x="73961" y="91858"/>
                    <a:pt x="77705" y="91002"/>
                    <a:pt x="80754" y="88221"/>
                  </a:cubicBezTo>
                  <a:cubicBezTo>
                    <a:pt x="83803" y="85439"/>
                    <a:pt x="81931" y="80572"/>
                    <a:pt x="78668" y="75864"/>
                  </a:cubicBezTo>
                  <a:cubicBezTo>
                    <a:pt x="75405" y="71157"/>
                    <a:pt x="76635" y="66771"/>
                    <a:pt x="78186" y="62331"/>
                  </a:cubicBezTo>
                  <a:cubicBezTo>
                    <a:pt x="79738" y="57945"/>
                    <a:pt x="77224" y="51954"/>
                    <a:pt x="71286" y="49974"/>
                  </a:cubicBezTo>
                  <a:cubicBezTo>
                    <a:pt x="65348" y="47942"/>
                    <a:pt x="64172" y="43876"/>
                    <a:pt x="65830" y="41523"/>
                  </a:cubicBezTo>
                  <a:cubicBezTo>
                    <a:pt x="67488" y="39169"/>
                    <a:pt x="71126" y="42646"/>
                    <a:pt x="73907" y="42058"/>
                  </a:cubicBezTo>
                  <a:cubicBezTo>
                    <a:pt x="76635" y="41469"/>
                    <a:pt x="75940" y="37832"/>
                    <a:pt x="75030" y="35532"/>
                  </a:cubicBezTo>
                  <a:cubicBezTo>
                    <a:pt x="74175" y="33232"/>
                    <a:pt x="75244" y="29862"/>
                    <a:pt x="76689" y="26973"/>
                  </a:cubicBezTo>
                  <a:cubicBezTo>
                    <a:pt x="78186" y="24084"/>
                    <a:pt x="77865" y="21998"/>
                    <a:pt x="76689" y="18896"/>
                  </a:cubicBezTo>
                  <a:cubicBezTo>
                    <a:pt x="75512" y="15793"/>
                    <a:pt x="79684" y="13333"/>
                    <a:pt x="77545" y="11353"/>
                  </a:cubicBezTo>
                  <a:cubicBezTo>
                    <a:pt x="75458" y="9374"/>
                    <a:pt x="75726" y="8090"/>
                    <a:pt x="72142" y="6593"/>
                  </a:cubicBezTo>
                  <a:cubicBezTo>
                    <a:pt x="68558" y="5095"/>
                    <a:pt x="57699" y="-682"/>
                    <a:pt x="50264" y="67"/>
                  </a:cubicBezTo>
                  <a:cubicBezTo>
                    <a:pt x="46733" y="441"/>
                    <a:pt x="45396" y="3276"/>
                    <a:pt x="46145" y="6967"/>
                  </a:cubicBezTo>
                  <a:cubicBezTo>
                    <a:pt x="46947" y="10658"/>
                    <a:pt x="44059" y="15365"/>
                    <a:pt x="42561" y="18040"/>
                  </a:cubicBezTo>
                  <a:cubicBezTo>
                    <a:pt x="41063" y="20714"/>
                    <a:pt x="38175" y="21249"/>
                    <a:pt x="33628" y="20714"/>
                  </a:cubicBezTo>
                  <a:cubicBezTo>
                    <a:pt x="29081" y="20126"/>
                    <a:pt x="25551" y="16917"/>
                    <a:pt x="22341" y="16382"/>
                  </a:cubicBezTo>
                  <a:cubicBezTo>
                    <a:pt x="19078" y="15900"/>
                    <a:pt x="18436" y="11995"/>
                    <a:pt x="15441" y="13012"/>
                  </a:cubicBezTo>
                  <a:cubicBezTo>
                    <a:pt x="12445" y="14028"/>
                    <a:pt x="13943" y="18468"/>
                    <a:pt x="13836" y="21570"/>
                  </a:cubicBezTo>
                  <a:cubicBezTo>
                    <a:pt x="13783" y="24673"/>
                    <a:pt x="10733" y="24512"/>
                    <a:pt x="10359" y="28096"/>
                  </a:cubicBezTo>
                  <a:cubicBezTo>
                    <a:pt x="9985" y="31680"/>
                    <a:pt x="14050" y="34194"/>
                    <a:pt x="17527" y="31199"/>
                  </a:cubicBezTo>
                  <a:cubicBezTo>
                    <a:pt x="21057" y="28203"/>
                    <a:pt x="26353" y="30182"/>
                    <a:pt x="25711" y="34141"/>
                  </a:cubicBezTo>
                  <a:cubicBezTo>
                    <a:pt x="25069" y="38099"/>
                    <a:pt x="18008" y="37832"/>
                    <a:pt x="14852" y="38260"/>
                  </a:cubicBezTo>
                  <a:cubicBezTo>
                    <a:pt x="11696" y="38741"/>
                    <a:pt x="10520" y="40185"/>
                    <a:pt x="11268" y="43020"/>
                  </a:cubicBezTo>
                  <a:cubicBezTo>
                    <a:pt x="12017" y="45855"/>
                    <a:pt x="15387" y="46016"/>
                    <a:pt x="19239" y="46604"/>
                  </a:cubicBezTo>
                  <a:cubicBezTo>
                    <a:pt x="23037" y="47193"/>
                    <a:pt x="25337" y="47942"/>
                    <a:pt x="27583" y="52702"/>
                  </a:cubicBezTo>
                  <a:cubicBezTo>
                    <a:pt x="29830" y="57463"/>
                    <a:pt x="33093" y="56179"/>
                    <a:pt x="34109" y="58747"/>
                  </a:cubicBezTo>
                  <a:cubicBezTo>
                    <a:pt x="35126" y="61315"/>
                    <a:pt x="37854" y="64952"/>
                    <a:pt x="38870" y="68055"/>
                  </a:cubicBezTo>
                  <a:cubicBezTo>
                    <a:pt x="39886" y="71157"/>
                    <a:pt x="37212" y="73992"/>
                    <a:pt x="34056" y="73939"/>
                  </a:cubicBezTo>
                  <a:cubicBezTo>
                    <a:pt x="30900" y="73939"/>
                    <a:pt x="29456" y="70087"/>
                    <a:pt x="26727" y="67413"/>
                  </a:cubicBezTo>
                  <a:cubicBezTo>
                    <a:pt x="23999" y="64738"/>
                    <a:pt x="24588" y="62866"/>
                    <a:pt x="22181" y="61529"/>
                  </a:cubicBezTo>
                  <a:cubicBezTo>
                    <a:pt x="19774" y="60191"/>
                    <a:pt x="16671" y="63668"/>
                    <a:pt x="13783" y="63775"/>
                  </a:cubicBezTo>
                  <a:cubicBezTo>
                    <a:pt x="10894" y="63829"/>
                    <a:pt x="9931" y="61101"/>
                    <a:pt x="5063" y="61903"/>
                  </a:cubicBezTo>
                  <a:cubicBezTo>
                    <a:pt x="196" y="62705"/>
                    <a:pt x="-767" y="64845"/>
                    <a:pt x="517" y="66985"/>
                  </a:cubicBezTo>
                  <a:cubicBezTo>
                    <a:pt x="1800" y="69124"/>
                    <a:pt x="4689" y="68910"/>
                    <a:pt x="8273" y="68910"/>
                  </a:cubicBezTo>
                  <a:cubicBezTo>
                    <a:pt x="11857" y="68910"/>
                    <a:pt x="13462" y="74367"/>
                    <a:pt x="11001" y="75169"/>
                  </a:cubicBezTo>
                  <a:cubicBezTo>
                    <a:pt x="8540" y="75971"/>
                    <a:pt x="5812" y="73832"/>
                    <a:pt x="4047" y="75597"/>
                  </a:cubicBezTo>
                  <a:cubicBezTo>
                    <a:pt x="2282" y="77362"/>
                    <a:pt x="3245" y="80679"/>
                    <a:pt x="5170" y="83781"/>
                  </a:cubicBezTo>
                  <a:cubicBezTo>
                    <a:pt x="7096" y="86884"/>
                    <a:pt x="10573" y="86563"/>
                    <a:pt x="11910" y="89130"/>
                  </a:cubicBezTo>
                  <a:cubicBezTo>
                    <a:pt x="13248" y="91698"/>
                    <a:pt x="15655" y="91216"/>
                    <a:pt x="18436" y="91216"/>
                  </a:cubicBezTo>
                  <a:cubicBezTo>
                    <a:pt x="21218" y="91216"/>
                    <a:pt x="20950" y="93731"/>
                    <a:pt x="23144" y="94265"/>
                  </a:cubicBezTo>
                  <a:cubicBezTo>
                    <a:pt x="25337" y="94854"/>
                    <a:pt x="31756" y="92714"/>
                    <a:pt x="32933" y="95228"/>
                  </a:cubicBezTo>
                  <a:cubicBezTo>
                    <a:pt x="34109" y="97742"/>
                    <a:pt x="33146" y="99187"/>
                    <a:pt x="34537" y="101647"/>
                  </a:cubicBezTo>
                  <a:cubicBezTo>
                    <a:pt x="35982" y="104161"/>
                    <a:pt x="34644" y="106141"/>
                    <a:pt x="29723" y="104161"/>
                  </a:cubicBezTo>
                  <a:cubicBezTo>
                    <a:pt x="24855" y="102129"/>
                    <a:pt x="21592" y="102557"/>
                    <a:pt x="21646" y="105392"/>
                  </a:cubicBezTo>
                  <a:cubicBezTo>
                    <a:pt x="21753" y="108280"/>
                    <a:pt x="27423" y="108066"/>
                    <a:pt x="27316" y="111918"/>
                  </a:cubicBezTo>
                  <a:cubicBezTo>
                    <a:pt x="27209" y="115769"/>
                    <a:pt x="23304" y="115662"/>
                    <a:pt x="21753" y="117748"/>
                  </a:cubicBezTo>
                  <a:cubicBezTo>
                    <a:pt x="20202" y="119834"/>
                    <a:pt x="17259" y="120316"/>
                    <a:pt x="19827" y="125344"/>
                  </a:cubicBezTo>
                  <a:cubicBezTo>
                    <a:pt x="22395" y="130319"/>
                    <a:pt x="20308" y="132619"/>
                    <a:pt x="22127" y="137701"/>
                  </a:cubicBezTo>
                  <a:cubicBezTo>
                    <a:pt x="23946" y="142782"/>
                    <a:pt x="22823" y="149094"/>
                    <a:pt x="21378" y="154658"/>
                  </a:cubicBezTo>
                  <a:cubicBezTo>
                    <a:pt x="19934" y="160221"/>
                    <a:pt x="22983" y="163216"/>
                    <a:pt x="24374" y="167388"/>
                  </a:cubicBezTo>
                  <a:cubicBezTo>
                    <a:pt x="25711" y="171614"/>
                    <a:pt x="28386" y="176429"/>
                    <a:pt x="31274" y="178782"/>
                  </a:cubicBezTo>
                  <a:cubicBezTo>
                    <a:pt x="34163" y="181189"/>
                    <a:pt x="36570" y="182901"/>
                    <a:pt x="41170" y="181831"/>
                  </a:cubicBezTo>
                  <a:cubicBezTo>
                    <a:pt x="45771" y="180761"/>
                    <a:pt x="49140" y="184238"/>
                    <a:pt x="52885" y="183757"/>
                  </a:cubicBezTo>
                  <a:cubicBezTo>
                    <a:pt x="56629" y="183275"/>
                    <a:pt x="60481" y="182901"/>
                    <a:pt x="63423" y="181457"/>
                  </a:cubicBezTo>
                  <a:cubicBezTo>
                    <a:pt x="66418" y="180013"/>
                    <a:pt x="70430" y="181082"/>
                    <a:pt x="74175" y="183383"/>
                  </a:cubicBezTo>
                  <a:cubicBezTo>
                    <a:pt x="77919" y="185683"/>
                    <a:pt x="81342" y="185201"/>
                    <a:pt x="81075" y="18177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6" name="Frihandsfigur: Form 145">
              <a:extLst>
                <a:ext uri="{FF2B5EF4-FFF2-40B4-BE49-F238E27FC236}">
                  <a16:creationId xmlns:a16="http://schemas.microsoft.com/office/drawing/2014/main" id="{62A0295E-AE5A-4BAD-E434-022A7121B892}"/>
                </a:ext>
              </a:extLst>
            </p:cNvPr>
            <p:cNvSpPr/>
            <p:nvPr/>
          </p:nvSpPr>
          <p:spPr>
            <a:xfrm>
              <a:off x="2339774" y="5806523"/>
              <a:ext cx="26401" cy="16570"/>
            </a:xfrm>
            <a:custGeom>
              <a:avLst/>
              <a:gdLst>
                <a:gd name="connsiteX0" fmla="*/ 15424 w 26401"/>
                <a:gd name="connsiteY0" fmla="*/ 16485 h 16570"/>
                <a:gd name="connsiteX1" fmla="*/ 24464 w 26401"/>
                <a:gd name="connsiteY1" fmla="*/ 11992 h 16570"/>
                <a:gd name="connsiteX2" fmla="*/ 25908 w 26401"/>
                <a:gd name="connsiteY2" fmla="*/ 4984 h 16570"/>
                <a:gd name="connsiteX3" fmla="*/ 11145 w 26401"/>
                <a:gd name="connsiteY3" fmla="*/ 9 h 16570"/>
                <a:gd name="connsiteX4" fmla="*/ 3281 w 26401"/>
                <a:gd name="connsiteY4" fmla="*/ 758 h 16570"/>
                <a:gd name="connsiteX5" fmla="*/ 2586 w 26401"/>
                <a:gd name="connsiteY5" fmla="*/ 9317 h 16570"/>
                <a:gd name="connsiteX6" fmla="*/ 15424 w 26401"/>
                <a:gd name="connsiteY6" fmla="*/ 16485 h 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 h="16570">
                  <a:moveTo>
                    <a:pt x="15424" y="16485"/>
                  </a:moveTo>
                  <a:cubicBezTo>
                    <a:pt x="21950" y="16966"/>
                    <a:pt x="24036" y="15415"/>
                    <a:pt x="24464" y="11992"/>
                  </a:cubicBezTo>
                  <a:cubicBezTo>
                    <a:pt x="24892" y="8568"/>
                    <a:pt x="27460" y="9317"/>
                    <a:pt x="25908" y="4984"/>
                  </a:cubicBezTo>
                  <a:cubicBezTo>
                    <a:pt x="24357" y="651"/>
                    <a:pt x="18901" y="-97"/>
                    <a:pt x="11145" y="9"/>
                  </a:cubicBezTo>
                  <a:cubicBezTo>
                    <a:pt x="7614" y="9"/>
                    <a:pt x="7133" y="-97"/>
                    <a:pt x="3281" y="758"/>
                  </a:cubicBezTo>
                  <a:cubicBezTo>
                    <a:pt x="-570" y="1614"/>
                    <a:pt x="-1319" y="5840"/>
                    <a:pt x="2586" y="9317"/>
                  </a:cubicBezTo>
                  <a:cubicBezTo>
                    <a:pt x="6544" y="12794"/>
                    <a:pt x="8898" y="16003"/>
                    <a:pt x="15424" y="164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7" name="Frihandsfigur: Form 146">
              <a:extLst>
                <a:ext uri="{FF2B5EF4-FFF2-40B4-BE49-F238E27FC236}">
                  <a16:creationId xmlns:a16="http://schemas.microsoft.com/office/drawing/2014/main" id="{8AF467A1-A823-39CD-08E6-F5D2EBF48ED6}"/>
                </a:ext>
              </a:extLst>
            </p:cNvPr>
            <p:cNvSpPr/>
            <p:nvPr/>
          </p:nvSpPr>
          <p:spPr>
            <a:xfrm>
              <a:off x="2333082" y="5825308"/>
              <a:ext cx="41912" cy="58559"/>
            </a:xfrm>
            <a:custGeom>
              <a:avLst/>
              <a:gdLst>
                <a:gd name="connsiteX0" fmla="*/ 36024 w 41912"/>
                <a:gd name="connsiteY0" fmla="*/ 24767 h 58559"/>
                <a:gd name="connsiteX1" fmla="*/ 31905 w 41912"/>
                <a:gd name="connsiteY1" fmla="*/ 18134 h 58559"/>
                <a:gd name="connsiteX2" fmla="*/ 21260 w 41912"/>
                <a:gd name="connsiteY2" fmla="*/ 14871 h 58559"/>
                <a:gd name="connsiteX3" fmla="*/ 12648 w 41912"/>
                <a:gd name="connsiteY3" fmla="*/ 21771 h 58559"/>
                <a:gd name="connsiteX4" fmla="*/ 9973 w 41912"/>
                <a:gd name="connsiteY4" fmla="*/ 10377 h 58559"/>
                <a:gd name="connsiteX5" fmla="*/ 5373 w 41912"/>
                <a:gd name="connsiteY5" fmla="*/ 0 h 58559"/>
                <a:gd name="connsiteX6" fmla="*/ 1040 w 41912"/>
                <a:gd name="connsiteY6" fmla="*/ 6900 h 58559"/>
                <a:gd name="connsiteX7" fmla="*/ 2485 w 41912"/>
                <a:gd name="connsiteY7" fmla="*/ 18989 h 58559"/>
                <a:gd name="connsiteX8" fmla="*/ 9599 w 41912"/>
                <a:gd name="connsiteY8" fmla="*/ 27067 h 58559"/>
                <a:gd name="connsiteX9" fmla="*/ 19067 w 41912"/>
                <a:gd name="connsiteY9" fmla="*/ 30918 h 58559"/>
                <a:gd name="connsiteX10" fmla="*/ 18318 w 41912"/>
                <a:gd name="connsiteY10" fmla="*/ 36000 h 58559"/>
                <a:gd name="connsiteX11" fmla="*/ 9599 w 41912"/>
                <a:gd name="connsiteY11" fmla="*/ 34823 h 58559"/>
                <a:gd name="connsiteX12" fmla="*/ 6710 w 41912"/>
                <a:gd name="connsiteY12" fmla="*/ 47554 h 58559"/>
                <a:gd name="connsiteX13" fmla="*/ 15269 w 41912"/>
                <a:gd name="connsiteY13" fmla="*/ 53813 h 58559"/>
                <a:gd name="connsiteX14" fmla="*/ 24095 w 41912"/>
                <a:gd name="connsiteY14" fmla="*/ 58520 h 58559"/>
                <a:gd name="connsiteX15" fmla="*/ 33135 w 41912"/>
                <a:gd name="connsiteY15" fmla="*/ 51031 h 58559"/>
                <a:gd name="connsiteX16" fmla="*/ 37628 w 41912"/>
                <a:gd name="connsiteY16" fmla="*/ 40761 h 58559"/>
                <a:gd name="connsiteX17" fmla="*/ 41587 w 41912"/>
                <a:gd name="connsiteY17" fmla="*/ 31560 h 58559"/>
                <a:gd name="connsiteX18" fmla="*/ 36131 w 41912"/>
                <a:gd name="connsiteY18" fmla="*/ 24767 h 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2" h="58559">
                  <a:moveTo>
                    <a:pt x="36024" y="24767"/>
                  </a:moveTo>
                  <a:cubicBezTo>
                    <a:pt x="32761" y="23322"/>
                    <a:pt x="32761" y="21504"/>
                    <a:pt x="31905" y="18134"/>
                  </a:cubicBezTo>
                  <a:cubicBezTo>
                    <a:pt x="31049" y="14764"/>
                    <a:pt x="26342" y="13801"/>
                    <a:pt x="21260" y="14871"/>
                  </a:cubicBezTo>
                  <a:cubicBezTo>
                    <a:pt x="16178" y="15940"/>
                    <a:pt x="15322" y="23429"/>
                    <a:pt x="12648" y="21771"/>
                  </a:cubicBezTo>
                  <a:cubicBezTo>
                    <a:pt x="9973" y="20166"/>
                    <a:pt x="12755" y="14871"/>
                    <a:pt x="9973" y="10377"/>
                  </a:cubicBezTo>
                  <a:cubicBezTo>
                    <a:pt x="7192" y="5884"/>
                    <a:pt x="11150" y="0"/>
                    <a:pt x="5373" y="0"/>
                  </a:cubicBezTo>
                  <a:cubicBezTo>
                    <a:pt x="2378" y="0"/>
                    <a:pt x="2698" y="3530"/>
                    <a:pt x="1040" y="6900"/>
                  </a:cubicBezTo>
                  <a:cubicBezTo>
                    <a:pt x="-618" y="10270"/>
                    <a:pt x="-404" y="17171"/>
                    <a:pt x="2485" y="18989"/>
                  </a:cubicBezTo>
                  <a:cubicBezTo>
                    <a:pt x="5373" y="20808"/>
                    <a:pt x="5480" y="26746"/>
                    <a:pt x="9599" y="27067"/>
                  </a:cubicBezTo>
                  <a:cubicBezTo>
                    <a:pt x="13718" y="27334"/>
                    <a:pt x="16767" y="29260"/>
                    <a:pt x="19067" y="30918"/>
                  </a:cubicBezTo>
                  <a:cubicBezTo>
                    <a:pt x="21367" y="32576"/>
                    <a:pt x="21955" y="35144"/>
                    <a:pt x="18318" y="36000"/>
                  </a:cubicBezTo>
                  <a:cubicBezTo>
                    <a:pt x="14681" y="36856"/>
                    <a:pt x="14574" y="33218"/>
                    <a:pt x="9599" y="34823"/>
                  </a:cubicBezTo>
                  <a:cubicBezTo>
                    <a:pt x="4624" y="36428"/>
                    <a:pt x="4785" y="43168"/>
                    <a:pt x="6710" y="47554"/>
                  </a:cubicBezTo>
                  <a:cubicBezTo>
                    <a:pt x="8636" y="51940"/>
                    <a:pt x="12006" y="52636"/>
                    <a:pt x="15269" y="53813"/>
                  </a:cubicBezTo>
                  <a:cubicBezTo>
                    <a:pt x="18532" y="54989"/>
                    <a:pt x="19602" y="59001"/>
                    <a:pt x="24095" y="58520"/>
                  </a:cubicBezTo>
                  <a:cubicBezTo>
                    <a:pt x="28588" y="58038"/>
                    <a:pt x="29926" y="53438"/>
                    <a:pt x="33135" y="51031"/>
                  </a:cubicBezTo>
                  <a:cubicBezTo>
                    <a:pt x="36291" y="48624"/>
                    <a:pt x="38324" y="44238"/>
                    <a:pt x="37628" y="40761"/>
                  </a:cubicBezTo>
                  <a:cubicBezTo>
                    <a:pt x="36933" y="37284"/>
                    <a:pt x="40143" y="35465"/>
                    <a:pt x="41587" y="31560"/>
                  </a:cubicBezTo>
                  <a:cubicBezTo>
                    <a:pt x="43031" y="27655"/>
                    <a:pt x="39394" y="26211"/>
                    <a:pt x="36131" y="2476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8" name="Frihandsfigur: Form 147">
              <a:extLst>
                <a:ext uri="{FF2B5EF4-FFF2-40B4-BE49-F238E27FC236}">
                  <a16:creationId xmlns:a16="http://schemas.microsoft.com/office/drawing/2014/main" id="{B4D5EFF2-79A7-F646-C353-E4BB440BDCBE}"/>
                </a:ext>
              </a:extLst>
            </p:cNvPr>
            <p:cNvSpPr/>
            <p:nvPr/>
          </p:nvSpPr>
          <p:spPr>
            <a:xfrm>
              <a:off x="2416280" y="5969632"/>
              <a:ext cx="46180" cy="61881"/>
            </a:xfrm>
            <a:custGeom>
              <a:avLst/>
              <a:gdLst>
                <a:gd name="connsiteX0" fmla="*/ 42532 w 46180"/>
                <a:gd name="connsiteY0" fmla="*/ 9143 h 61881"/>
                <a:gd name="connsiteX1" fmla="*/ 23970 w 46180"/>
                <a:gd name="connsiteY1" fmla="*/ 1066 h 61881"/>
                <a:gd name="connsiteX2" fmla="*/ 19637 w 46180"/>
                <a:gd name="connsiteY2" fmla="*/ 7967 h 61881"/>
                <a:gd name="connsiteX3" fmla="*/ 12148 w 46180"/>
                <a:gd name="connsiteY3" fmla="*/ 9250 h 61881"/>
                <a:gd name="connsiteX4" fmla="*/ 3536 w 46180"/>
                <a:gd name="connsiteY4" fmla="*/ 8983 h 61881"/>
                <a:gd name="connsiteX5" fmla="*/ 6853 w 46180"/>
                <a:gd name="connsiteY5" fmla="*/ 17595 h 61881"/>
                <a:gd name="connsiteX6" fmla="*/ 12469 w 46180"/>
                <a:gd name="connsiteY6" fmla="*/ 25512 h 61881"/>
                <a:gd name="connsiteX7" fmla="*/ 1236 w 46180"/>
                <a:gd name="connsiteY7" fmla="*/ 28668 h 61881"/>
                <a:gd name="connsiteX8" fmla="*/ 5569 w 46180"/>
                <a:gd name="connsiteY8" fmla="*/ 40329 h 61881"/>
                <a:gd name="connsiteX9" fmla="*/ 14716 w 46180"/>
                <a:gd name="connsiteY9" fmla="*/ 58142 h 61881"/>
                <a:gd name="connsiteX10" fmla="*/ 33064 w 46180"/>
                <a:gd name="connsiteY10" fmla="*/ 59586 h 61881"/>
                <a:gd name="connsiteX11" fmla="*/ 36808 w 46180"/>
                <a:gd name="connsiteY11" fmla="*/ 42469 h 61881"/>
                <a:gd name="connsiteX12" fmla="*/ 32796 w 46180"/>
                <a:gd name="connsiteY12" fmla="*/ 33001 h 61881"/>
                <a:gd name="connsiteX13" fmla="*/ 40125 w 46180"/>
                <a:gd name="connsiteY13" fmla="*/ 22784 h 61881"/>
                <a:gd name="connsiteX14" fmla="*/ 42585 w 46180"/>
                <a:gd name="connsiteY14" fmla="*/ 9143 h 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80" h="61881">
                  <a:moveTo>
                    <a:pt x="42532" y="9143"/>
                  </a:moveTo>
                  <a:cubicBezTo>
                    <a:pt x="36059" y="4704"/>
                    <a:pt x="30175" y="-2785"/>
                    <a:pt x="23970" y="1066"/>
                  </a:cubicBezTo>
                  <a:cubicBezTo>
                    <a:pt x="20493" y="3206"/>
                    <a:pt x="21509" y="5667"/>
                    <a:pt x="19637" y="7967"/>
                  </a:cubicBezTo>
                  <a:cubicBezTo>
                    <a:pt x="17765" y="10267"/>
                    <a:pt x="16160" y="11979"/>
                    <a:pt x="12148" y="9250"/>
                  </a:cubicBezTo>
                  <a:cubicBezTo>
                    <a:pt x="8137" y="6522"/>
                    <a:pt x="5836" y="7539"/>
                    <a:pt x="3536" y="8983"/>
                  </a:cubicBezTo>
                  <a:cubicBezTo>
                    <a:pt x="1236" y="10427"/>
                    <a:pt x="2092" y="16739"/>
                    <a:pt x="6853" y="17595"/>
                  </a:cubicBezTo>
                  <a:cubicBezTo>
                    <a:pt x="11614" y="18451"/>
                    <a:pt x="16053" y="23479"/>
                    <a:pt x="12469" y="25512"/>
                  </a:cubicBezTo>
                  <a:cubicBezTo>
                    <a:pt x="8885" y="27545"/>
                    <a:pt x="4553" y="24496"/>
                    <a:pt x="1236" y="28668"/>
                  </a:cubicBezTo>
                  <a:cubicBezTo>
                    <a:pt x="-2080" y="32840"/>
                    <a:pt x="1932" y="35729"/>
                    <a:pt x="5569" y="40329"/>
                  </a:cubicBezTo>
                  <a:cubicBezTo>
                    <a:pt x="9206" y="44929"/>
                    <a:pt x="8297" y="52258"/>
                    <a:pt x="14716" y="58142"/>
                  </a:cubicBezTo>
                  <a:cubicBezTo>
                    <a:pt x="21135" y="64026"/>
                    <a:pt x="28303" y="61726"/>
                    <a:pt x="33064" y="59586"/>
                  </a:cubicBezTo>
                  <a:cubicBezTo>
                    <a:pt x="37824" y="57446"/>
                    <a:pt x="34508" y="47497"/>
                    <a:pt x="36808" y="42469"/>
                  </a:cubicBezTo>
                  <a:cubicBezTo>
                    <a:pt x="39108" y="37440"/>
                    <a:pt x="36113" y="36157"/>
                    <a:pt x="32796" y="33001"/>
                  </a:cubicBezTo>
                  <a:cubicBezTo>
                    <a:pt x="29480" y="29845"/>
                    <a:pt x="34401" y="25940"/>
                    <a:pt x="40125" y="22784"/>
                  </a:cubicBezTo>
                  <a:cubicBezTo>
                    <a:pt x="45902" y="19628"/>
                    <a:pt x="49058" y="13583"/>
                    <a:pt x="42585" y="91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49" name="Frihandsfigur: Form 148">
              <a:extLst>
                <a:ext uri="{FF2B5EF4-FFF2-40B4-BE49-F238E27FC236}">
                  <a16:creationId xmlns:a16="http://schemas.microsoft.com/office/drawing/2014/main" id="{D3AAA056-DA7E-B399-CCF1-400B8A9CD9CE}"/>
                </a:ext>
              </a:extLst>
            </p:cNvPr>
            <p:cNvSpPr/>
            <p:nvPr/>
          </p:nvSpPr>
          <p:spPr>
            <a:xfrm>
              <a:off x="2383391" y="5996160"/>
              <a:ext cx="32203" cy="52358"/>
            </a:xfrm>
            <a:custGeom>
              <a:avLst/>
              <a:gdLst>
                <a:gd name="connsiteX0" fmla="*/ 30434 w 32203"/>
                <a:gd name="connsiteY0" fmla="*/ 9201 h 52358"/>
                <a:gd name="connsiteX1" fmla="*/ 22517 w 32203"/>
                <a:gd name="connsiteY1" fmla="*/ 2461 h 52358"/>
                <a:gd name="connsiteX2" fmla="*/ 11016 w 32203"/>
                <a:gd name="connsiteY2" fmla="*/ 4440 h 52358"/>
                <a:gd name="connsiteX3" fmla="*/ 1388 w 32203"/>
                <a:gd name="connsiteY3" fmla="*/ 21611 h 52358"/>
                <a:gd name="connsiteX4" fmla="*/ 1976 w 32203"/>
                <a:gd name="connsiteY4" fmla="*/ 33700 h 52358"/>
                <a:gd name="connsiteX5" fmla="*/ 5881 w 32203"/>
                <a:gd name="connsiteY5" fmla="*/ 45361 h 52358"/>
                <a:gd name="connsiteX6" fmla="*/ 12354 w 32203"/>
                <a:gd name="connsiteY6" fmla="*/ 37712 h 52358"/>
                <a:gd name="connsiteX7" fmla="*/ 19254 w 32203"/>
                <a:gd name="connsiteY7" fmla="*/ 42579 h 52358"/>
                <a:gd name="connsiteX8" fmla="*/ 21287 w 32203"/>
                <a:gd name="connsiteY8" fmla="*/ 51780 h 52358"/>
                <a:gd name="connsiteX9" fmla="*/ 30755 w 32203"/>
                <a:gd name="connsiteY9" fmla="*/ 45308 h 52358"/>
                <a:gd name="connsiteX10" fmla="*/ 28883 w 32203"/>
                <a:gd name="connsiteY10" fmla="*/ 33967 h 52358"/>
                <a:gd name="connsiteX11" fmla="*/ 32199 w 32203"/>
                <a:gd name="connsiteY11" fmla="*/ 24178 h 52358"/>
                <a:gd name="connsiteX12" fmla="*/ 30487 w 32203"/>
                <a:gd name="connsiteY12" fmla="*/ 9201 h 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3" h="52358">
                  <a:moveTo>
                    <a:pt x="30434" y="9201"/>
                  </a:moveTo>
                  <a:cubicBezTo>
                    <a:pt x="29418" y="5670"/>
                    <a:pt x="26476" y="5349"/>
                    <a:pt x="22517" y="2461"/>
                  </a:cubicBezTo>
                  <a:cubicBezTo>
                    <a:pt x="18880" y="-214"/>
                    <a:pt x="13049" y="-2086"/>
                    <a:pt x="11016" y="4440"/>
                  </a:cubicBezTo>
                  <a:cubicBezTo>
                    <a:pt x="8984" y="10966"/>
                    <a:pt x="4116" y="16262"/>
                    <a:pt x="1388" y="21611"/>
                  </a:cubicBezTo>
                  <a:cubicBezTo>
                    <a:pt x="-1340" y="26960"/>
                    <a:pt x="5560" y="27495"/>
                    <a:pt x="1976" y="33700"/>
                  </a:cubicBezTo>
                  <a:cubicBezTo>
                    <a:pt x="-1608" y="39905"/>
                    <a:pt x="-324" y="45789"/>
                    <a:pt x="5881" y="45361"/>
                  </a:cubicBezTo>
                  <a:cubicBezTo>
                    <a:pt x="12086" y="44933"/>
                    <a:pt x="8181" y="39049"/>
                    <a:pt x="12354" y="37712"/>
                  </a:cubicBezTo>
                  <a:cubicBezTo>
                    <a:pt x="16526" y="36428"/>
                    <a:pt x="20966" y="38995"/>
                    <a:pt x="19254" y="42579"/>
                  </a:cubicBezTo>
                  <a:cubicBezTo>
                    <a:pt x="17542" y="46163"/>
                    <a:pt x="16366" y="50229"/>
                    <a:pt x="21287" y="51780"/>
                  </a:cubicBezTo>
                  <a:cubicBezTo>
                    <a:pt x="26155" y="53385"/>
                    <a:pt x="29204" y="51780"/>
                    <a:pt x="30755" y="45308"/>
                  </a:cubicBezTo>
                  <a:cubicBezTo>
                    <a:pt x="32360" y="38835"/>
                    <a:pt x="29739" y="39103"/>
                    <a:pt x="28883" y="33967"/>
                  </a:cubicBezTo>
                  <a:cubicBezTo>
                    <a:pt x="28027" y="28832"/>
                    <a:pt x="32360" y="28779"/>
                    <a:pt x="32199" y="24178"/>
                  </a:cubicBezTo>
                  <a:cubicBezTo>
                    <a:pt x="32039" y="19578"/>
                    <a:pt x="32467" y="16262"/>
                    <a:pt x="30487" y="920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0" name="Frihandsfigur: Form 149">
              <a:extLst>
                <a:ext uri="{FF2B5EF4-FFF2-40B4-BE49-F238E27FC236}">
                  <a16:creationId xmlns:a16="http://schemas.microsoft.com/office/drawing/2014/main" id="{8399F6BB-A9F4-0D94-FF1D-77F5D0E8E9DC}"/>
                </a:ext>
              </a:extLst>
            </p:cNvPr>
            <p:cNvSpPr/>
            <p:nvPr/>
          </p:nvSpPr>
          <p:spPr>
            <a:xfrm>
              <a:off x="2500563" y="6017717"/>
              <a:ext cx="46507" cy="42049"/>
            </a:xfrm>
            <a:custGeom>
              <a:avLst/>
              <a:gdLst>
                <a:gd name="connsiteX0" fmla="*/ 35384 w 46507"/>
                <a:gd name="connsiteY0" fmla="*/ 4600 h 42049"/>
                <a:gd name="connsiteX1" fmla="*/ 24150 w 46507"/>
                <a:gd name="connsiteY1" fmla="*/ 4600 h 42049"/>
                <a:gd name="connsiteX2" fmla="*/ 12810 w 46507"/>
                <a:gd name="connsiteY2" fmla="*/ 0 h 42049"/>
                <a:gd name="connsiteX3" fmla="*/ 4198 w 46507"/>
                <a:gd name="connsiteY3" fmla="*/ 3316 h 42049"/>
                <a:gd name="connsiteX4" fmla="*/ 1630 w 46507"/>
                <a:gd name="connsiteY4" fmla="*/ 11501 h 42049"/>
                <a:gd name="connsiteX5" fmla="*/ 12436 w 46507"/>
                <a:gd name="connsiteY5" fmla="*/ 15940 h 42049"/>
                <a:gd name="connsiteX6" fmla="*/ 17731 w 46507"/>
                <a:gd name="connsiteY6" fmla="*/ 28297 h 42049"/>
                <a:gd name="connsiteX7" fmla="*/ 12864 w 46507"/>
                <a:gd name="connsiteY7" fmla="*/ 37658 h 42049"/>
                <a:gd name="connsiteX8" fmla="*/ 26825 w 46507"/>
                <a:gd name="connsiteY8" fmla="*/ 41402 h 42049"/>
                <a:gd name="connsiteX9" fmla="*/ 43942 w 46507"/>
                <a:gd name="connsiteY9" fmla="*/ 34235 h 42049"/>
                <a:gd name="connsiteX10" fmla="*/ 41214 w 46507"/>
                <a:gd name="connsiteY10" fmla="*/ 15245 h 42049"/>
                <a:gd name="connsiteX11" fmla="*/ 35437 w 46507"/>
                <a:gd name="connsiteY11" fmla="*/ 4600 h 4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07" h="42049">
                  <a:moveTo>
                    <a:pt x="35384" y="4600"/>
                  </a:moveTo>
                  <a:cubicBezTo>
                    <a:pt x="29500" y="-588"/>
                    <a:pt x="28323" y="5884"/>
                    <a:pt x="24150" y="4600"/>
                  </a:cubicBezTo>
                  <a:cubicBezTo>
                    <a:pt x="19978" y="3316"/>
                    <a:pt x="20567" y="0"/>
                    <a:pt x="12810" y="0"/>
                  </a:cubicBezTo>
                  <a:cubicBezTo>
                    <a:pt x="8638" y="0"/>
                    <a:pt x="9066" y="3744"/>
                    <a:pt x="4198" y="3316"/>
                  </a:cubicBezTo>
                  <a:cubicBezTo>
                    <a:pt x="-670" y="2889"/>
                    <a:pt x="-991" y="8077"/>
                    <a:pt x="1630" y="11501"/>
                  </a:cubicBezTo>
                  <a:cubicBezTo>
                    <a:pt x="4252" y="14924"/>
                    <a:pt x="6391" y="13105"/>
                    <a:pt x="12436" y="15940"/>
                  </a:cubicBezTo>
                  <a:cubicBezTo>
                    <a:pt x="18480" y="18829"/>
                    <a:pt x="17464" y="24980"/>
                    <a:pt x="17731" y="28297"/>
                  </a:cubicBezTo>
                  <a:cubicBezTo>
                    <a:pt x="17999" y="31614"/>
                    <a:pt x="8531" y="31881"/>
                    <a:pt x="12864" y="37658"/>
                  </a:cubicBezTo>
                  <a:cubicBezTo>
                    <a:pt x="17197" y="43435"/>
                    <a:pt x="19497" y="39102"/>
                    <a:pt x="26825" y="41402"/>
                  </a:cubicBezTo>
                  <a:cubicBezTo>
                    <a:pt x="34153" y="43703"/>
                    <a:pt x="39930" y="39530"/>
                    <a:pt x="43942" y="34235"/>
                  </a:cubicBezTo>
                  <a:cubicBezTo>
                    <a:pt x="47954" y="28885"/>
                    <a:pt x="47419" y="21129"/>
                    <a:pt x="41214" y="15245"/>
                  </a:cubicBezTo>
                  <a:cubicBezTo>
                    <a:pt x="35009" y="9361"/>
                    <a:pt x="41375" y="9789"/>
                    <a:pt x="35437" y="460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1" name="Frihandsfigur: Form 150">
              <a:extLst>
                <a:ext uri="{FF2B5EF4-FFF2-40B4-BE49-F238E27FC236}">
                  <a16:creationId xmlns:a16="http://schemas.microsoft.com/office/drawing/2014/main" id="{A81B6774-80F2-D11D-2F99-61093ACD46E0}"/>
                </a:ext>
              </a:extLst>
            </p:cNvPr>
            <p:cNvSpPr/>
            <p:nvPr/>
          </p:nvSpPr>
          <p:spPr>
            <a:xfrm>
              <a:off x="2636095" y="5478143"/>
              <a:ext cx="17721" cy="25901"/>
            </a:xfrm>
            <a:custGeom>
              <a:avLst/>
              <a:gdLst>
                <a:gd name="connsiteX0" fmla="*/ 8974 w 17721"/>
                <a:gd name="connsiteY0" fmla="*/ 25093 h 25901"/>
                <a:gd name="connsiteX1" fmla="*/ 17212 w 17721"/>
                <a:gd name="connsiteY1" fmla="*/ 16641 h 25901"/>
                <a:gd name="connsiteX2" fmla="*/ 9937 w 17721"/>
                <a:gd name="connsiteY2" fmla="*/ 7601 h 25901"/>
                <a:gd name="connsiteX3" fmla="*/ 1860 w 17721"/>
                <a:gd name="connsiteY3" fmla="*/ 219 h 25901"/>
                <a:gd name="connsiteX4" fmla="*/ 1271 w 17721"/>
                <a:gd name="connsiteY4" fmla="*/ 11345 h 25901"/>
                <a:gd name="connsiteX5" fmla="*/ 8921 w 17721"/>
                <a:gd name="connsiteY5" fmla="*/ 25039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1" h="25901">
                  <a:moveTo>
                    <a:pt x="8974" y="25093"/>
                  </a:moveTo>
                  <a:cubicBezTo>
                    <a:pt x="16356" y="28355"/>
                    <a:pt x="18924" y="20974"/>
                    <a:pt x="17212" y="16641"/>
                  </a:cubicBezTo>
                  <a:cubicBezTo>
                    <a:pt x="15500" y="12308"/>
                    <a:pt x="11863" y="11345"/>
                    <a:pt x="9937" y="7601"/>
                  </a:cubicBezTo>
                  <a:cubicBezTo>
                    <a:pt x="8011" y="3963"/>
                    <a:pt x="4481" y="-1118"/>
                    <a:pt x="1860" y="219"/>
                  </a:cubicBezTo>
                  <a:cubicBezTo>
                    <a:pt x="-708" y="1556"/>
                    <a:pt x="-333" y="6156"/>
                    <a:pt x="1271" y="11345"/>
                  </a:cubicBezTo>
                  <a:cubicBezTo>
                    <a:pt x="2876" y="16534"/>
                    <a:pt x="1539" y="21776"/>
                    <a:pt x="8921" y="2503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2" name="Frihandsfigur: Form 151">
              <a:extLst>
                <a:ext uri="{FF2B5EF4-FFF2-40B4-BE49-F238E27FC236}">
                  <a16:creationId xmlns:a16="http://schemas.microsoft.com/office/drawing/2014/main" id="{F289F6B2-D233-EE3A-C5DC-843DCA008101}"/>
                </a:ext>
              </a:extLst>
            </p:cNvPr>
            <p:cNvSpPr/>
            <p:nvPr/>
          </p:nvSpPr>
          <p:spPr>
            <a:xfrm>
              <a:off x="2589234" y="5515480"/>
              <a:ext cx="14673" cy="36408"/>
            </a:xfrm>
            <a:custGeom>
              <a:avLst/>
              <a:gdLst>
                <a:gd name="connsiteX0" fmla="*/ 3895 w 14673"/>
                <a:gd name="connsiteY0" fmla="*/ 36165 h 36408"/>
                <a:gd name="connsiteX1" fmla="*/ 9939 w 14673"/>
                <a:gd name="connsiteY1" fmla="*/ 26751 h 36408"/>
                <a:gd name="connsiteX2" fmla="*/ 12614 w 14673"/>
                <a:gd name="connsiteY2" fmla="*/ 18620 h 36408"/>
                <a:gd name="connsiteX3" fmla="*/ 13951 w 14673"/>
                <a:gd name="connsiteY3" fmla="*/ 9313 h 36408"/>
                <a:gd name="connsiteX4" fmla="*/ 11865 w 14673"/>
                <a:gd name="connsiteY4" fmla="*/ 165 h 36408"/>
                <a:gd name="connsiteX5" fmla="*/ 5071 w 14673"/>
                <a:gd name="connsiteY5" fmla="*/ 2893 h 36408"/>
                <a:gd name="connsiteX6" fmla="*/ 3520 w 14673"/>
                <a:gd name="connsiteY6" fmla="*/ 12148 h 36408"/>
                <a:gd name="connsiteX7" fmla="*/ 471 w 14673"/>
                <a:gd name="connsiteY7" fmla="*/ 25681 h 36408"/>
                <a:gd name="connsiteX8" fmla="*/ 3948 w 14673"/>
                <a:gd name="connsiteY8" fmla="*/ 36112 h 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3" h="36408">
                  <a:moveTo>
                    <a:pt x="3895" y="36165"/>
                  </a:moveTo>
                  <a:cubicBezTo>
                    <a:pt x="7853" y="37877"/>
                    <a:pt x="7158" y="30121"/>
                    <a:pt x="9939" y="26751"/>
                  </a:cubicBezTo>
                  <a:cubicBezTo>
                    <a:pt x="12721" y="23381"/>
                    <a:pt x="13309" y="22685"/>
                    <a:pt x="12614" y="18620"/>
                  </a:cubicBezTo>
                  <a:cubicBezTo>
                    <a:pt x="11918" y="14555"/>
                    <a:pt x="16358" y="12575"/>
                    <a:pt x="13951" y="9313"/>
                  </a:cubicBezTo>
                  <a:cubicBezTo>
                    <a:pt x="11544" y="6049"/>
                    <a:pt x="14218" y="1182"/>
                    <a:pt x="11865" y="165"/>
                  </a:cubicBezTo>
                  <a:cubicBezTo>
                    <a:pt x="9458" y="-851"/>
                    <a:pt x="9083" y="3161"/>
                    <a:pt x="5071" y="2893"/>
                  </a:cubicBezTo>
                  <a:cubicBezTo>
                    <a:pt x="2076" y="2679"/>
                    <a:pt x="2076" y="6745"/>
                    <a:pt x="3520" y="12148"/>
                  </a:cubicBezTo>
                  <a:cubicBezTo>
                    <a:pt x="4964" y="17604"/>
                    <a:pt x="1487" y="22257"/>
                    <a:pt x="471" y="25681"/>
                  </a:cubicBezTo>
                  <a:cubicBezTo>
                    <a:pt x="-599" y="29158"/>
                    <a:pt x="-10" y="34400"/>
                    <a:pt x="3948" y="3611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3" name="Frihandsfigur: Form 152">
              <a:extLst>
                <a:ext uri="{FF2B5EF4-FFF2-40B4-BE49-F238E27FC236}">
                  <a16:creationId xmlns:a16="http://schemas.microsoft.com/office/drawing/2014/main" id="{651623E3-DA0E-C5D4-D13D-93521ACACDE6}"/>
                </a:ext>
              </a:extLst>
            </p:cNvPr>
            <p:cNvSpPr/>
            <p:nvPr/>
          </p:nvSpPr>
          <p:spPr>
            <a:xfrm>
              <a:off x="2824289" y="5657913"/>
              <a:ext cx="18640" cy="21874"/>
            </a:xfrm>
            <a:custGeom>
              <a:avLst/>
              <a:gdLst>
                <a:gd name="connsiteX0" fmla="*/ 11799 w 18640"/>
                <a:gd name="connsiteY0" fmla="*/ 662 h 21874"/>
                <a:gd name="connsiteX1" fmla="*/ 245 w 18640"/>
                <a:gd name="connsiteY1" fmla="*/ 10451 h 21874"/>
                <a:gd name="connsiteX2" fmla="*/ 16132 w 18640"/>
                <a:gd name="connsiteY2" fmla="*/ 19063 h 21874"/>
                <a:gd name="connsiteX3" fmla="*/ 11799 w 18640"/>
                <a:gd name="connsiteY3" fmla="*/ 662 h 21874"/>
              </a:gdLst>
              <a:ahLst/>
              <a:cxnLst>
                <a:cxn ang="0">
                  <a:pos x="connsiteX0" y="connsiteY0"/>
                </a:cxn>
                <a:cxn ang="0">
                  <a:pos x="connsiteX1" y="connsiteY1"/>
                </a:cxn>
                <a:cxn ang="0">
                  <a:pos x="connsiteX2" y="connsiteY2"/>
                </a:cxn>
                <a:cxn ang="0">
                  <a:pos x="connsiteX3" y="connsiteY3"/>
                </a:cxn>
              </a:cxnLst>
              <a:rect l="l" t="t" r="r" b="b"/>
              <a:pathLst>
                <a:path w="18640" h="21874">
                  <a:moveTo>
                    <a:pt x="11799" y="662"/>
                  </a:moveTo>
                  <a:cubicBezTo>
                    <a:pt x="7198" y="3176"/>
                    <a:pt x="-1574" y="2694"/>
                    <a:pt x="245" y="10451"/>
                  </a:cubicBezTo>
                  <a:cubicBezTo>
                    <a:pt x="2010" y="18207"/>
                    <a:pt x="11799" y="26284"/>
                    <a:pt x="16132" y="19063"/>
                  </a:cubicBezTo>
                  <a:cubicBezTo>
                    <a:pt x="20464" y="11895"/>
                    <a:pt x="19288" y="-3350"/>
                    <a:pt x="11799" y="66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4" name="Frihandsfigur: Form 153">
              <a:extLst>
                <a:ext uri="{FF2B5EF4-FFF2-40B4-BE49-F238E27FC236}">
                  <a16:creationId xmlns:a16="http://schemas.microsoft.com/office/drawing/2014/main" id="{F0BA68B5-DEA9-39D9-0CC0-5E08C6FC8CA6}"/>
                </a:ext>
              </a:extLst>
            </p:cNvPr>
            <p:cNvSpPr/>
            <p:nvPr/>
          </p:nvSpPr>
          <p:spPr>
            <a:xfrm>
              <a:off x="2793229" y="5613583"/>
              <a:ext cx="12321" cy="9472"/>
            </a:xfrm>
            <a:custGeom>
              <a:avLst/>
              <a:gdLst>
                <a:gd name="connsiteX0" fmla="*/ 9533 w 12321"/>
                <a:gd name="connsiteY0" fmla="*/ 1343 h 9472"/>
                <a:gd name="connsiteX1" fmla="*/ 3863 w 12321"/>
                <a:gd name="connsiteY1" fmla="*/ 166 h 9472"/>
                <a:gd name="connsiteX2" fmla="*/ 1670 w 12321"/>
                <a:gd name="connsiteY2" fmla="*/ 8297 h 9472"/>
                <a:gd name="connsiteX3" fmla="*/ 10603 w 12321"/>
                <a:gd name="connsiteY3" fmla="*/ 7120 h 9472"/>
                <a:gd name="connsiteX4" fmla="*/ 9533 w 12321"/>
                <a:gd name="connsiteY4" fmla="*/ 1289 h 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1" h="9472">
                  <a:moveTo>
                    <a:pt x="9533" y="1343"/>
                  </a:moveTo>
                  <a:cubicBezTo>
                    <a:pt x="6752" y="487"/>
                    <a:pt x="6538" y="-369"/>
                    <a:pt x="3863" y="166"/>
                  </a:cubicBezTo>
                  <a:cubicBezTo>
                    <a:pt x="-1112" y="1236"/>
                    <a:pt x="-630" y="5997"/>
                    <a:pt x="1670" y="8297"/>
                  </a:cubicBezTo>
                  <a:cubicBezTo>
                    <a:pt x="3970" y="10597"/>
                    <a:pt x="7608" y="9153"/>
                    <a:pt x="10603" y="7120"/>
                  </a:cubicBezTo>
                  <a:cubicBezTo>
                    <a:pt x="13599" y="5087"/>
                    <a:pt x="12315" y="2145"/>
                    <a:pt x="9533" y="128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5" name="Frihandsfigur: Form 154">
              <a:extLst>
                <a:ext uri="{FF2B5EF4-FFF2-40B4-BE49-F238E27FC236}">
                  <a16:creationId xmlns:a16="http://schemas.microsoft.com/office/drawing/2014/main" id="{17649B86-5A98-FCB2-16AA-3228FCE883C4}"/>
                </a:ext>
              </a:extLst>
            </p:cNvPr>
            <p:cNvSpPr/>
            <p:nvPr/>
          </p:nvSpPr>
          <p:spPr>
            <a:xfrm>
              <a:off x="2743719" y="5565700"/>
              <a:ext cx="12869" cy="15482"/>
            </a:xfrm>
            <a:custGeom>
              <a:avLst/>
              <a:gdLst>
                <a:gd name="connsiteX0" fmla="*/ 12025 w 12869"/>
                <a:gd name="connsiteY0" fmla="*/ 4720 h 15482"/>
                <a:gd name="connsiteX1" fmla="*/ 2503 w 12869"/>
                <a:gd name="connsiteY1" fmla="*/ 441 h 15482"/>
                <a:gd name="connsiteX2" fmla="*/ 792 w 12869"/>
                <a:gd name="connsiteY2" fmla="*/ 10070 h 15482"/>
                <a:gd name="connsiteX3" fmla="*/ 7692 w 12869"/>
                <a:gd name="connsiteY3" fmla="*/ 15258 h 15482"/>
                <a:gd name="connsiteX4" fmla="*/ 12239 w 12869"/>
                <a:gd name="connsiteY4" fmla="*/ 10604 h 15482"/>
                <a:gd name="connsiteX5" fmla="*/ 12078 w 12869"/>
                <a:gd name="connsiteY5" fmla="*/ 4720 h 1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 h="15482">
                  <a:moveTo>
                    <a:pt x="12025" y="4720"/>
                  </a:moveTo>
                  <a:cubicBezTo>
                    <a:pt x="10206" y="2153"/>
                    <a:pt x="7104" y="-1217"/>
                    <a:pt x="2503" y="441"/>
                  </a:cubicBezTo>
                  <a:cubicBezTo>
                    <a:pt x="-492" y="1511"/>
                    <a:pt x="-439" y="6860"/>
                    <a:pt x="792" y="10070"/>
                  </a:cubicBezTo>
                  <a:cubicBezTo>
                    <a:pt x="2022" y="13279"/>
                    <a:pt x="3627" y="14081"/>
                    <a:pt x="7692" y="15258"/>
                  </a:cubicBezTo>
                  <a:cubicBezTo>
                    <a:pt x="11758" y="16435"/>
                    <a:pt x="12506" y="12691"/>
                    <a:pt x="12239" y="10604"/>
                  </a:cubicBezTo>
                  <a:cubicBezTo>
                    <a:pt x="11971" y="8465"/>
                    <a:pt x="13897" y="7341"/>
                    <a:pt x="12078" y="472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6" name="Frihandsfigur: Form 155">
              <a:extLst>
                <a:ext uri="{FF2B5EF4-FFF2-40B4-BE49-F238E27FC236}">
                  <a16:creationId xmlns:a16="http://schemas.microsoft.com/office/drawing/2014/main" id="{0F177772-C359-4E3C-C784-D744A7E52E8A}"/>
                </a:ext>
              </a:extLst>
            </p:cNvPr>
            <p:cNvSpPr/>
            <p:nvPr/>
          </p:nvSpPr>
          <p:spPr>
            <a:xfrm>
              <a:off x="2845934" y="5682830"/>
              <a:ext cx="21124" cy="13563"/>
            </a:xfrm>
            <a:custGeom>
              <a:avLst/>
              <a:gdLst>
                <a:gd name="connsiteX0" fmla="*/ 17114 w 21124"/>
                <a:gd name="connsiteY0" fmla="*/ 4203 h 13563"/>
                <a:gd name="connsiteX1" fmla="*/ 9625 w 21124"/>
                <a:gd name="connsiteY1" fmla="*/ 1688 h 13563"/>
                <a:gd name="connsiteX2" fmla="*/ 3955 w 21124"/>
                <a:gd name="connsiteY2" fmla="*/ 512 h 13563"/>
                <a:gd name="connsiteX3" fmla="*/ 1761 w 21124"/>
                <a:gd name="connsiteY3" fmla="*/ 9070 h 13563"/>
                <a:gd name="connsiteX4" fmla="*/ 13744 w 21124"/>
                <a:gd name="connsiteY4" fmla="*/ 13564 h 13563"/>
                <a:gd name="connsiteX5" fmla="*/ 19681 w 21124"/>
                <a:gd name="connsiteY5" fmla="*/ 8963 h 13563"/>
                <a:gd name="connsiteX6" fmla="*/ 17114 w 21124"/>
                <a:gd name="connsiteY6" fmla="*/ 4149 h 1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4" h="13563">
                  <a:moveTo>
                    <a:pt x="17114" y="4203"/>
                  </a:moveTo>
                  <a:cubicBezTo>
                    <a:pt x="13155" y="3935"/>
                    <a:pt x="12139" y="3614"/>
                    <a:pt x="9625" y="1688"/>
                  </a:cubicBezTo>
                  <a:cubicBezTo>
                    <a:pt x="7111" y="-237"/>
                    <a:pt x="5773" y="-344"/>
                    <a:pt x="3955" y="512"/>
                  </a:cubicBezTo>
                  <a:cubicBezTo>
                    <a:pt x="264" y="2277"/>
                    <a:pt x="-1609" y="7519"/>
                    <a:pt x="1761" y="9070"/>
                  </a:cubicBezTo>
                  <a:cubicBezTo>
                    <a:pt x="5131" y="10622"/>
                    <a:pt x="9732" y="13564"/>
                    <a:pt x="13744" y="13564"/>
                  </a:cubicBezTo>
                  <a:cubicBezTo>
                    <a:pt x="17755" y="13564"/>
                    <a:pt x="16899" y="9231"/>
                    <a:pt x="19681" y="8963"/>
                  </a:cubicBezTo>
                  <a:cubicBezTo>
                    <a:pt x="22463" y="8696"/>
                    <a:pt x="21018" y="4470"/>
                    <a:pt x="17114" y="41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7" name="Frihandsfigur: Form 156">
              <a:extLst>
                <a:ext uri="{FF2B5EF4-FFF2-40B4-BE49-F238E27FC236}">
                  <a16:creationId xmlns:a16="http://schemas.microsoft.com/office/drawing/2014/main" id="{0DB7A25E-1ADC-FA15-1A2A-C65713F191BE}"/>
                </a:ext>
              </a:extLst>
            </p:cNvPr>
            <p:cNvSpPr/>
            <p:nvPr/>
          </p:nvSpPr>
          <p:spPr>
            <a:xfrm>
              <a:off x="2894768" y="4768153"/>
              <a:ext cx="727449" cy="488645"/>
            </a:xfrm>
            <a:custGeom>
              <a:avLst/>
              <a:gdLst>
                <a:gd name="connsiteX0" fmla="*/ 726737 w 727449"/>
                <a:gd name="connsiteY0" fmla="*/ 356094 h 488645"/>
                <a:gd name="connsiteX1" fmla="*/ 717269 w 727449"/>
                <a:gd name="connsiteY1" fmla="*/ 332504 h 488645"/>
                <a:gd name="connsiteX2" fmla="*/ 702612 w 727449"/>
                <a:gd name="connsiteY2" fmla="*/ 292867 h 488645"/>
                <a:gd name="connsiteX3" fmla="*/ 682607 w 727449"/>
                <a:gd name="connsiteY3" fmla="*/ 241622 h 488645"/>
                <a:gd name="connsiteX4" fmla="*/ 673994 w 727449"/>
                <a:gd name="connsiteY4" fmla="*/ 221509 h 488645"/>
                <a:gd name="connsiteX5" fmla="*/ 665222 w 727449"/>
                <a:gd name="connsiteY5" fmla="*/ 199363 h 488645"/>
                <a:gd name="connsiteX6" fmla="*/ 644521 w 727449"/>
                <a:gd name="connsiteY6" fmla="*/ 140308 h 488645"/>
                <a:gd name="connsiteX7" fmla="*/ 625050 w 727449"/>
                <a:gd name="connsiteY7" fmla="*/ 88315 h 488645"/>
                <a:gd name="connsiteX8" fmla="*/ 607772 w 727449"/>
                <a:gd name="connsiteY8" fmla="*/ 42686 h 488645"/>
                <a:gd name="connsiteX9" fmla="*/ 598892 w 727449"/>
                <a:gd name="connsiteY9" fmla="*/ 5028 h 488645"/>
                <a:gd name="connsiteX10" fmla="*/ 598518 w 727449"/>
                <a:gd name="connsiteY10" fmla="*/ 0 h 488645"/>
                <a:gd name="connsiteX11" fmla="*/ 567760 w 727449"/>
                <a:gd name="connsiteY11" fmla="*/ 4814 h 488645"/>
                <a:gd name="connsiteX12" fmla="*/ 562090 w 727449"/>
                <a:gd name="connsiteY12" fmla="*/ 6098 h 488645"/>
                <a:gd name="connsiteX13" fmla="*/ 554120 w 727449"/>
                <a:gd name="connsiteY13" fmla="*/ 8345 h 488645"/>
                <a:gd name="connsiteX14" fmla="*/ 529032 w 727449"/>
                <a:gd name="connsiteY14" fmla="*/ 12143 h 488645"/>
                <a:gd name="connsiteX15" fmla="*/ 504961 w 727449"/>
                <a:gd name="connsiteY15" fmla="*/ 18080 h 488645"/>
                <a:gd name="connsiteX16" fmla="*/ 490732 w 727449"/>
                <a:gd name="connsiteY16" fmla="*/ 25890 h 488645"/>
                <a:gd name="connsiteX17" fmla="*/ 480836 w 727449"/>
                <a:gd name="connsiteY17" fmla="*/ 30116 h 488645"/>
                <a:gd name="connsiteX18" fmla="*/ 470191 w 727449"/>
                <a:gd name="connsiteY18" fmla="*/ 35732 h 488645"/>
                <a:gd name="connsiteX19" fmla="*/ 439808 w 727449"/>
                <a:gd name="connsiteY19" fmla="*/ 43221 h 488645"/>
                <a:gd name="connsiteX20" fmla="*/ 431356 w 727449"/>
                <a:gd name="connsiteY20" fmla="*/ 43703 h 488645"/>
                <a:gd name="connsiteX21" fmla="*/ 413918 w 727449"/>
                <a:gd name="connsiteY21" fmla="*/ 46645 h 488645"/>
                <a:gd name="connsiteX22" fmla="*/ 400545 w 727449"/>
                <a:gd name="connsiteY22" fmla="*/ 58252 h 488645"/>
                <a:gd name="connsiteX23" fmla="*/ 399315 w 727449"/>
                <a:gd name="connsiteY23" fmla="*/ 60659 h 488645"/>
                <a:gd name="connsiteX24" fmla="*/ 398406 w 727449"/>
                <a:gd name="connsiteY24" fmla="*/ 62318 h 488645"/>
                <a:gd name="connsiteX25" fmla="*/ 374334 w 727449"/>
                <a:gd name="connsiteY25" fmla="*/ 89385 h 488645"/>
                <a:gd name="connsiteX26" fmla="*/ 372944 w 727449"/>
                <a:gd name="connsiteY26" fmla="*/ 89385 h 488645"/>
                <a:gd name="connsiteX27" fmla="*/ 349300 w 727449"/>
                <a:gd name="connsiteY27" fmla="*/ 87780 h 488645"/>
                <a:gd name="connsiteX28" fmla="*/ 347803 w 727449"/>
                <a:gd name="connsiteY28" fmla="*/ 89759 h 488645"/>
                <a:gd name="connsiteX29" fmla="*/ 344486 w 727449"/>
                <a:gd name="connsiteY29" fmla="*/ 91685 h 488645"/>
                <a:gd name="connsiteX30" fmla="*/ 329990 w 727449"/>
                <a:gd name="connsiteY30" fmla="*/ 98692 h 488645"/>
                <a:gd name="connsiteX31" fmla="*/ 307256 w 727449"/>
                <a:gd name="connsiteY31" fmla="*/ 112332 h 488645"/>
                <a:gd name="connsiteX32" fmla="*/ 287999 w 727449"/>
                <a:gd name="connsiteY32" fmla="*/ 123833 h 488645"/>
                <a:gd name="connsiteX33" fmla="*/ 269277 w 727449"/>
                <a:gd name="connsiteY33" fmla="*/ 139025 h 488645"/>
                <a:gd name="connsiteX34" fmla="*/ 266335 w 727449"/>
                <a:gd name="connsiteY34" fmla="*/ 146941 h 488645"/>
                <a:gd name="connsiteX35" fmla="*/ 268154 w 727449"/>
                <a:gd name="connsiteY35" fmla="*/ 154056 h 488645"/>
                <a:gd name="connsiteX36" fmla="*/ 261467 w 727449"/>
                <a:gd name="connsiteY36" fmla="*/ 153200 h 488645"/>
                <a:gd name="connsiteX37" fmla="*/ 254781 w 727449"/>
                <a:gd name="connsiteY37" fmla="*/ 154109 h 488645"/>
                <a:gd name="connsiteX38" fmla="*/ 246115 w 727449"/>
                <a:gd name="connsiteY38" fmla="*/ 169836 h 488645"/>
                <a:gd name="connsiteX39" fmla="*/ 240659 w 727449"/>
                <a:gd name="connsiteY39" fmla="*/ 180962 h 488645"/>
                <a:gd name="connsiteX40" fmla="*/ 239054 w 727449"/>
                <a:gd name="connsiteY40" fmla="*/ 186900 h 488645"/>
                <a:gd name="connsiteX41" fmla="*/ 228944 w 727449"/>
                <a:gd name="connsiteY41" fmla="*/ 198614 h 488645"/>
                <a:gd name="connsiteX42" fmla="*/ 219155 w 727449"/>
                <a:gd name="connsiteY42" fmla="*/ 209099 h 488645"/>
                <a:gd name="connsiteX43" fmla="*/ 219155 w 727449"/>
                <a:gd name="connsiteY43" fmla="*/ 209099 h 488645"/>
                <a:gd name="connsiteX44" fmla="*/ 218888 w 727449"/>
                <a:gd name="connsiteY44" fmla="*/ 209473 h 488645"/>
                <a:gd name="connsiteX45" fmla="*/ 218674 w 727449"/>
                <a:gd name="connsiteY45" fmla="*/ 209794 h 488645"/>
                <a:gd name="connsiteX46" fmla="*/ 218674 w 727449"/>
                <a:gd name="connsiteY46" fmla="*/ 209794 h 488645"/>
                <a:gd name="connsiteX47" fmla="*/ 216160 w 727449"/>
                <a:gd name="connsiteY47" fmla="*/ 213378 h 488645"/>
                <a:gd name="connsiteX48" fmla="*/ 200754 w 727449"/>
                <a:gd name="connsiteY48" fmla="*/ 220065 h 488645"/>
                <a:gd name="connsiteX49" fmla="*/ 188451 w 727449"/>
                <a:gd name="connsiteY49" fmla="*/ 224076 h 488645"/>
                <a:gd name="connsiteX50" fmla="*/ 185028 w 727449"/>
                <a:gd name="connsiteY50" fmla="*/ 222900 h 488645"/>
                <a:gd name="connsiteX51" fmla="*/ 180588 w 727449"/>
                <a:gd name="connsiteY51" fmla="*/ 221402 h 488645"/>
                <a:gd name="connsiteX52" fmla="*/ 166359 w 727449"/>
                <a:gd name="connsiteY52" fmla="*/ 225628 h 488645"/>
                <a:gd name="connsiteX53" fmla="*/ 145711 w 727449"/>
                <a:gd name="connsiteY53" fmla="*/ 228088 h 488645"/>
                <a:gd name="connsiteX54" fmla="*/ 128433 w 727449"/>
                <a:gd name="connsiteY54" fmla="*/ 230656 h 488645"/>
                <a:gd name="connsiteX55" fmla="*/ 115061 w 727449"/>
                <a:gd name="connsiteY55" fmla="*/ 235096 h 488645"/>
                <a:gd name="connsiteX56" fmla="*/ 106288 w 727449"/>
                <a:gd name="connsiteY56" fmla="*/ 243173 h 488645"/>
                <a:gd name="connsiteX57" fmla="*/ 88582 w 727449"/>
                <a:gd name="connsiteY57" fmla="*/ 251946 h 488645"/>
                <a:gd name="connsiteX58" fmla="*/ 70769 w 727449"/>
                <a:gd name="connsiteY58" fmla="*/ 262162 h 488645"/>
                <a:gd name="connsiteX59" fmla="*/ 67774 w 727449"/>
                <a:gd name="connsiteY59" fmla="*/ 279280 h 488645"/>
                <a:gd name="connsiteX60" fmla="*/ 53224 w 727449"/>
                <a:gd name="connsiteY60" fmla="*/ 289657 h 488645"/>
                <a:gd name="connsiteX61" fmla="*/ 43007 w 727449"/>
                <a:gd name="connsiteY61" fmla="*/ 300302 h 488645"/>
                <a:gd name="connsiteX62" fmla="*/ 26906 w 727449"/>
                <a:gd name="connsiteY62" fmla="*/ 305758 h 488645"/>
                <a:gd name="connsiteX63" fmla="*/ 13854 w 727449"/>
                <a:gd name="connsiteY63" fmla="*/ 311856 h 488645"/>
                <a:gd name="connsiteX64" fmla="*/ 0 w 727449"/>
                <a:gd name="connsiteY64" fmla="*/ 352670 h 488645"/>
                <a:gd name="connsiteX65" fmla="*/ 12838 w 727449"/>
                <a:gd name="connsiteY65" fmla="*/ 355505 h 488645"/>
                <a:gd name="connsiteX66" fmla="*/ 30544 w 727449"/>
                <a:gd name="connsiteY66" fmla="*/ 355505 h 488645"/>
                <a:gd name="connsiteX67" fmla="*/ 33325 w 727449"/>
                <a:gd name="connsiteY67" fmla="*/ 357698 h 488645"/>
                <a:gd name="connsiteX68" fmla="*/ 31560 w 727449"/>
                <a:gd name="connsiteY68" fmla="*/ 360747 h 488645"/>
                <a:gd name="connsiteX69" fmla="*/ 27067 w 727449"/>
                <a:gd name="connsiteY69" fmla="*/ 363208 h 488645"/>
                <a:gd name="connsiteX70" fmla="*/ 32469 w 727449"/>
                <a:gd name="connsiteY70" fmla="*/ 364545 h 488645"/>
                <a:gd name="connsiteX71" fmla="*/ 40493 w 727449"/>
                <a:gd name="connsiteY71" fmla="*/ 366953 h 488645"/>
                <a:gd name="connsiteX72" fmla="*/ 41937 w 727449"/>
                <a:gd name="connsiteY72" fmla="*/ 370643 h 488645"/>
                <a:gd name="connsiteX73" fmla="*/ 41723 w 727449"/>
                <a:gd name="connsiteY73" fmla="*/ 372302 h 488645"/>
                <a:gd name="connsiteX74" fmla="*/ 41563 w 727449"/>
                <a:gd name="connsiteY74" fmla="*/ 373157 h 488645"/>
                <a:gd name="connsiteX75" fmla="*/ 44933 w 727449"/>
                <a:gd name="connsiteY75" fmla="*/ 372623 h 488645"/>
                <a:gd name="connsiteX76" fmla="*/ 61141 w 727449"/>
                <a:gd name="connsiteY76" fmla="*/ 374762 h 488645"/>
                <a:gd name="connsiteX77" fmla="*/ 70074 w 727449"/>
                <a:gd name="connsiteY77" fmla="*/ 388242 h 488645"/>
                <a:gd name="connsiteX78" fmla="*/ 79114 w 727449"/>
                <a:gd name="connsiteY78" fmla="*/ 397443 h 488645"/>
                <a:gd name="connsiteX79" fmla="*/ 85373 w 727449"/>
                <a:gd name="connsiteY79" fmla="*/ 401776 h 488645"/>
                <a:gd name="connsiteX80" fmla="*/ 104148 w 727449"/>
                <a:gd name="connsiteY80" fmla="*/ 408836 h 488645"/>
                <a:gd name="connsiteX81" fmla="*/ 120410 w 727449"/>
                <a:gd name="connsiteY81" fmla="*/ 405092 h 488645"/>
                <a:gd name="connsiteX82" fmla="*/ 127685 w 727449"/>
                <a:gd name="connsiteY82" fmla="*/ 402096 h 488645"/>
                <a:gd name="connsiteX83" fmla="*/ 127738 w 727449"/>
                <a:gd name="connsiteY83" fmla="*/ 402096 h 488645"/>
                <a:gd name="connsiteX84" fmla="*/ 129985 w 727449"/>
                <a:gd name="connsiteY84" fmla="*/ 401615 h 488645"/>
                <a:gd name="connsiteX85" fmla="*/ 139078 w 727449"/>
                <a:gd name="connsiteY85" fmla="*/ 402043 h 488645"/>
                <a:gd name="connsiteX86" fmla="*/ 143304 w 727449"/>
                <a:gd name="connsiteY86" fmla="*/ 402685 h 488645"/>
                <a:gd name="connsiteX87" fmla="*/ 147316 w 727449"/>
                <a:gd name="connsiteY87" fmla="*/ 402310 h 488645"/>
                <a:gd name="connsiteX88" fmla="*/ 160475 w 727449"/>
                <a:gd name="connsiteY88" fmla="*/ 404504 h 488645"/>
                <a:gd name="connsiteX89" fmla="*/ 167857 w 727449"/>
                <a:gd name="connsiteY89" fmla="*/ 405787 h 488645"/>
                <a:gd name="connsiteX90" fmla="*/ 170692 w 727449"/>
                <a:gd name="connsiteY90" fmla="*/ 405894 h 488645"/>
                <a:gd name="connsiteX91" fmla="*/ 171869 w 727449"/>
                <a:gd name="connsiteY91" fmla="*/ 408462 h 488645"/>
                <a:gd name="connsiteX92" fmla="*/ 165022 w 727449"/>
                <a:gd name="connsiteY92" fmla="*/ 455642 h 488645"/>
                <a:gd name="connsiteX93" fmla="*/ 172350 w 727449"/>
                <a:gd name="connsiteY93" fmla="*/ 457567 h 488645"/>
                <a:gd name="connsiteX94" fmla="*/ 174597 w 727449"/>
                <a:gd name="connsiteY94" fmla="*/ 462221 h 488645"/>
                <a:gd name="connsiteX95" fmla="*/ 178341 w 727449"/>
                <a:gd name="connsiteY95" fmla="*/ 467624 h 488645"/>
                <a:gd name="connsiteX96" fmla="*/ 184118 w 727449"/>
                <a:gd name="connsiteY96" fmla="*/ 471582 h 488645"/>
                <a:gd name="connsiteX97" fmla="*/ 191019 w 727449"/>
                <a:gd name="connsiteY97" fmla="*/ 469549 h 488645"/>
                <a:gd name="connsiteX98" fmla="*/ 191607 w 727449"/>
                <a:gd name="connsiteY98" fmla="*/ 469549 h 488645"/>
                <a:gd name="connsiteX99" fmla="*/ 195779 w 727449"/>
                <a:gd name="connsiteY99" fmla="*/ 469549 h 488645"/>
                <a:gd name="connsiteX100" fmla="*/ 195886 w 727449"/>
                <a:gd name="connsiteY100" fmla="*/ 469549 h 488645"/>
                <a:gd name="connsiteX101" fmla="*/ 196689 w 727449"/>
                <a:gd name="connsiteY101" fmla="*/ 469549 h 488645"/>
                <a:gd name="connsiteX102" fmla="*/ 198828 w 727449"/>
                <a:gd name="connsiteY102" fmla="*/ 470887 h 488645"/>
                <a:gd name="connsiteX103" fmla="*/ 208831 w 727449"/>
                <a:gd name="connsiteY103" fmla="*/ 488646 h 488645"/>
                <a:gd name="connsiteX104" fmla="*/ 212415 w 727449"/>
                <a:gd name="connsiteY104" fmla="*/ 486453 h 488645"/>
                <a:gd name="connsiteX105" fmla="*/ 242905 w 727449"/>
                <a:gd name="connsiteY105" fmla="*/ 469656 h 488645"/>
                <a:gd name="connsiteX106" fmla="*/ 241675 w 727449"/>
                <a:gd name="connsiteY106" fmla="*/ 462649 h 488645"/>
                <a:gd name="connsiteX107" fmla="*/ 252801 w 727449"/>
                <a:gd name="connsiteY107" fmla="*/ 455481 h 488645"/>
                <a:gd name="connsiteX108" fmla="*/ 277782 w 727449"/>
                <a:gd name="connsiteY108" fmla="*/ 441894 h 488645"/>
                <a:gd name="connsiteX109" fmla="*/ 270133 w 727449"/>
                <a:gd name="connsiteY109" fmla="*/ 430821 h 488645"/>
                <a:gd name="connsiteX110" fmla="*/ 270989 w 727449"/>
                <a:gd name="connsiteY110" fmla="*/ 422798 h 488645"/>
                <a:gd name="connsiteX111" fmla="*/ 275856 w 727449"/>
                <a:gd name="connsiteY111" fmla="*/ 413918 h 488645"/>
                <a:gd name="connsiteX112" fmla="*/ 274091 w 727449"/>
                <a:gd name="connsiteY112" fmla="*/ 407018 h 488645"/>
                <a:gd name="connsiteX113" fmla="*/ 274091 w 727449"/>
                <a:gd name="connsiteY113" fmla="*/ 407018 h 488645"/>
                <a:gd name="connsiteX114" fmla="*/ 276659 w 727449"/>
                <a:gd name="connsiteY114" fmla="*/ 403648 h 488645"/>
                <a:gd name="connsiteX115" fmla="*/ 276873 w 727449"/>
                <a:gd name="connsiteY115" fmla="*/ 403434 h 488645"/>
                <a:gd name="connsiteX116" fmla="*/ 279280 w 727449"/>
                <a:gd name="connsiteY116" fmla="*/ 397603 h 488645"/>
                <a:gd name="connsiteX117" fmla="*/ 283078 w 727449"/>
                <a:gd name="connsiteY117" fmla="*/ 395463 h 488645"/>
                <a:gd name="connsiteX118" fmla="*/ 308754 w 727449"/>
                <a:gd name="connsiteY118" fmla="*/ 395570 h 488645"/>
                <a:gd name="connsiteX119" fmla="*/ 338602 w 727449"/>
                <a:gd name="connsiteY119" fmla="*/ 391452 h 488645"/>
                <a:gd name="connsiteX120" fmla="*/ 358715 w 727449"/>
                <a:gd name="connsiteY120" fmla="*/ 390703 h 488645"/>
                <a:gd name="connsiteX121" fmla="*/ 389793 w 727449"/>
                <a:gd name="connsiteY121" fmla="*/ 389419 h 488645"/>
                <a:gd name="connsiteX122" fmla="*/ 395464 w 727449"/>
                <a:gd name="connsiteY122" fmla="*/ 396587 h 488645"/>
                <a:gd name="connsiteX123" fmla="*/ 412153 w 727449"/>
                <a:gd name="connsiteY123" fmla="*/ 393859 h 488645"/>
                <a:gd name="connsiteX124" fmla="*/ 415576 w 727449"/>
                <a:gd name="connsiteY124" fmla="*/ 387386 h 488645"/>
                <a:gd name="connsiteX125" fmla="*/ 421246 w 727449"/>
                <a:gd name="connsiteY125" fmla="*/ 384979 h 488645"/>
                <a:gd name="connsiteX126" fmla="*/ 424189 w 727449"/>
                <a:gd name="connsiteY126" fmla="*/ 380967 h 488645"/>
                <a:gd name="connsiteX127" fmla="*/ 426863 w 727449"/>
                <a:gd name="connsiteY127" fmla="*/ 383214 h 488645"/>
                <a:gd name="connsiteX128" fmla="*/ 431142 w 727449"/>
                <a:gd name="connsiteY128" fmla="*/ 389152 h 488645"/>
                <a:gd name="connsiteX129" fmla="*/ 444087 w 727449"/>
                <a:gd name="connsiteY129" fmla="*/ 392896 h 488645"/>
                <a:gd name="connsiteX130" fmla="*/ 455428 w 727449"/>
                <a:gd name="connsiteY130" fmla="*/ 393698 h 488645"/>
                <a:gd name="connsiteX131" fmla="*/ 461365 w 727449"/>
                <a:gd name="connsiteY131" fmla="*/ 399743 h 488645"/>
                <a:gd name="connsiteX132" fmla="*/ 470512 w 727449"/>
                <a:gd name="connsiteY132" fmla="*/ 413972 h 488645"/>
                <a:gd name="connsiteX133" fmla="*/ 481050 w 727449"/>
                <a:gd name="connsiteY133" fmla="*/ 423975 h 488645"/>
                <a:gd name="connsiteX134" fmla="*/ 482280 w 727449"/>
                <a:gd name="connsiteY134" fmla="*/ 411458 h 488645"/>
                <a:gd name="connsiteX135" fmla="*/ 490358 w 727449"/>
                <a:gd name="connsiteY135" fmla="*/ 408836 h 488645"/>
                <a:gd name="connsiteX136" fmla="*/ 500147 w 727449"/>
                <a:gd name="connsiteY136" fmla="*/ 407981 h 488645"/>
                <a:gd name="connsiteX137" fmla="*/ 510578 w 727449"/>
                <a:gd name="connsiteY137" fmla="*/ 408676 h 488645"/>
                <a:gd name="connsiteX138" fmla="*/ 527053 w 727449"/>
                <a:gd name="connsiteY138" fmla="*/ 411030 h 488645"/>
                <a:gd name="connsiteX139" fmla="*/ 546042 w 727449"/>
                <a:gd name="connsiteY139" fmla="*/ 405841 h 488645"/>
                <a:gd name="connsiteX140" fmla="*/ 565620 w 727449"/>
                <a:gd name="connsiteY140" fmla="*/ 403541 h 488645"/>
                <a:gd name="connsiteX141" fmla="*/ 585733 w 727449"/>
                <a:gd name="connsiteY141" fmla="*/ 401936 h 488645"/>
                <a:gd name="connsiteX142" fmla="*/ 608735 w 727449"/>
                <a:gd name="connsiteY142" fmla="*/ 387279 h 488645"/>
                <a:gd name="connsiteX143" fmla="*/ 643825 w 727449"/>
                <a:gd name="connsiteY143" fmla="*/ 369146 h 488645"/>
                <a:gd name="connsiteX144" fmla="*/ 673299 w 727449"/>
                <a:gd name="connsiteY144" fmla="*/ 350317 h 488645"/>
                <a:gd name="connsiteX145" fmla="*/ 696728 w 727449"/>
                <a:gd name="connsiteY145" fmla="*/ 352349 h 488645"/>
                <a:gd name="connsiteX146" fmla="*/ 721762 w 727449"/>
                <a:gd name="connsiteY146" fmla="*/ 360854 h 488645"/>
                <a:gd name="connsiteX147" fmla="*/ 726951 w 727449"/>
                <a:gd name="connsiteY147" fmla="*/ 356415 h 4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7449" h="488645">
                  <a:moveTo>
                    <a:pt x="726737" y="356094"/>
                  </a:moveTo>
                  <a:cubicBezTo>
                    <a:pt x="725453" y="352349"/>
                    <a:pt x="720960" y="341865"/>
                    <a:pt x="717269" y="332504"/>
                  </a:cubicBezTo>
                  <a:cubicBezTo>
                    <a:pt x="713525" y="323143"/>
                    <a:pt x="709620" y="308219"/>
                    <a:pt x="702612" y="292867"/>
                  </a:cubicBezTo>
                  <a:cubicBezTo>
                    <a:pt x="695551" y="277515"/>
                    <a:pt x="687528" y="253390"/>
                    <a:pt x="682607" y="241622"/>
                  </a:cubicBezTo>
                  <a:cubicBezTo>
                    <a:pt x="677739" y="229853"/>
                    <a:pt x="678595" y="224665"/>
                    <a:pt x="673994" y="221509"/>
                  </a:cubicBezTo>
                  <a:cubicBezTo>
                    <a:pt x="669394" y="218353"/>
                    <a:pt x="671266" y="212148"/>
                    <a:pt x="665222" y="199363"/>
                  </a:cubicBezTo>
                  <a:cubicBezTo>
                    <a:pt x="659177" y="186579"/>
                    <a:pt x="649121" y="154002"/>
                    <a:pt x="644521" y="140308"/>
                  </a:cubicBezTo>
                  <a:cubicBezTo>
                    <a:pt x="639920" y="126615"/>
                    <a:pt x="629650" y="98692"/>
                    <a:pt x="625050" y="88315"/>
                  </a:cubicBezTo>
                  <a:cubicBezTo>
                    <a:pt x="620449" y="77937"/>
                    <a:pt x="614137" y="55524"/>
                    <a:pt x="607772" y="42686"/>
                  </a:cubicBezTo>
                  <a:cubicBezTo>
                    <a:pt x="601460" y="29848"/>
                    <a:pt x="599427" y="13587"/>
                    <a:pt x="598892" y="5028"/>
                  </a:cubicBezTo>
                  <a:cubicBezTo>
                    <a:pt x="598785" y="2996"/>
                    <a:pt x="598625" y="1337"/>
                    <a:pt x="598518" y="0"/>
                  </a:cubicBezTo>
                  <a:cubicBezTo>
                    <a:pt x="588033" y="53"/>
                    <a:pt x="576479" y="2782"/>
                    <a:pt x="567760" y="4814"/>
                  </a:cubicBezTo>
                  <a:cubicBezTo>
                    <a:pt x="565674" y="5296"/>
                    <a:pt x="563748" y="5724"/>
                    <a:pt x="562090" y="6098"/>
                  </a:cubicBezTo>
                  <a:cubicBezTo>
                    <a:pt x="559255" y="6686"/>
                    <a:pt x="556741" y="7489"/>
                    <a:pt x="554120" y="8345"/>
                  </a:cubicBezTo>
                  <a:cubicBezTo>
                    <a:pt x="547754" y="10377"/>
                    <a:pt x="541121" y="12517"/>
                    <a:pt x="529032" y="12143"/>
                  </a:cubicBezTo>
                  <a:cubicBezTo>
                    <a:pt x="511861" y="11661"/>
                    <a:pt x="506245" y="16582"/>
                    <a:pt x="504961" y="18080"/>
                  </a:cubicBezTo>
                  <a:cubicBezTo>
                    <a:pt x="501217" y="22520"/>
                    <a:pt x="496402" y="25141"/>
                    <a:pt x="490732" y="25890"/>
                  </a:cubicBezTo>
                  <a:cubicBezTo>
                    <a:pt x="487523" y="26318"/>
                    <a:pt x="485009" y="27762"/>
                    <a:pt x="480836" y="30116"/>
                  </a:cubicBezTo>
                  <a:cubicBezTo>
                    <a:pt x="478108" y="31667"/>
                    <a:pt x="474738" y="33593"/>
                    <a:pt x="470191" y="35732"/>
                  </a:cubicBezTo>
                  <a:cubicBezTo>
                    <a:pt x="458209" y="41456"/>
                    <a:pt x="454037" y="42205"/>
                    <a:pt x="439808" y="43221"/>
                  </a:cubicBezTo>
                  <a:cubicBezTo>
                    <a:pt x="436331" y="43489"/>
                    <a:pt x="433657" y="43596"/>
                    <a:pt x="431356" y="43703"/>
                  </a:cubicBezTo>
                  <a:cubicBezTo>
                    <a:pt x="424403" y="44024"/>
                    <a:pt x="421781" y="44184"/>
                    <a:pt x="413918" y="46645"/>
                  </a:cubicBezTo>
                  <a:cubicBezTo>
                    <a:pt x="405146" y="49373"/>
                    <a:pt x="404076" y="51459"/>
                    <a:pt x="400545" y="58252"/>
                  </a:cubicBezTo>
                  <a:cubicBezTo>
                    <a:pt x="400171" y="59001"/>
                    <a:pt x="399743" y="59804"/>
                    <a:pt x="399315" y="60659"/>
                  </a:cubicBezTo>
                  <a:lnTo>
                    <a:pt x="398406" y="62318"/>
                  </a:lnTo>
                  <a:cubicBezTo>
                    <a:pt x="391238" y="75851"/>
                    <a:pt x="383481" y="89117"/>
                    <a:pt x="374334" y="89385"/>
                  </a:cubicBezTo>
                  <a:cubicBezTo>
                    <a:pt x="373906" y="89385"/>
                    <a:pt x="373425" y="89385"/>
                    <a:pt x="372944" y="89385"/>
                  </a:cubicBezTo>
                  <a:cubicBezTo>
                    <a:pt x="366150" y="89385"/>
                    <a:pt x="355184" y="88368"/>
                    <a:pt x="349300" y="87780"/>
                  </a:cubicBezTo>
                  <a:cubicBezTo>
                    <a:pt x="348872" y="88475"/>
                    <a:pt x="348337" y="89278"/>
                    <a:pt x="347803" y="89759"/>
                  </a:cubicBezTo>
                  <a:cubicBezTo>
                    <a:pt x="346786" y="90401"/>
                    <a:pt x="345716" y="91043"/>
                    <a:pt x="344486" y="91685"/>
                  </a:cubicBezTo>
                  <a:cubicBezTo>
                    <a:pt x="338655" y="94680"/>
                    <a:pt x="335553" y="94948"/>
                    <a:pt x="329990" y="98692"/>
                  </a:cubicBezTo>
                  <a:cubicBezTo>
                    <a:pt x="324427" y="102436"/>
                    <a:pt x="313407" y="108160"/>
                    <a:pt x="307256" y="112332"/>
                  </a:cubicBezTo>
                  <a:cubicBezTo>
                    <a:pt x="301104" y="116451"/>
                    <a:pt x="298430" y="116826"/>
                    <a:pt x="287999" y="123833"/>
                  </a:cubicBezTo>
                  <a:cubicBezTo>
                    <a:pt x="277568" y="130841"/>
                    <a:pt x="272540" y="136404"/>
                    <a:pt x="269277" y="139025"/>
                  </a:cubicBezTo>
                  <a:cubicBezTo>
                    <a:pt x="265960" y="141646"/>
                    <a:pt x="263928" y="143785"/>
                    <a:pt x="266335" y="146941"/>
                  </a:cubicBezTo>
                  <a:cubicBezTo>
                    <a:pt x="268795" y="150044"/>
                    <a:pt x="269491" y="152505"/>
                    <a:pt x="268154" y="154056"/>
                  </a:cubicBezTo>
                  <a:cubicBezTo>
                    <a:pt x="266816" y="155607"/>
                    <a:pt x="264195" y="155233"/>
                    <a:pt x="261467" y="153200"/>
                  </a:cubicBezTo>
                  <a:cubicBezTo>
                    <a:pt x="258685" y="151114"/>
                    <a:pt x="256492" y="151756"/>
                    <a:pt x="254781" y="154109"/>
                  </a:cubicBezTo>
                  <a:cubicBezTo>
                    <a:pt x="253122" y="156463"/>
                    <a:pt x="247613" y="164540"/>
                    <a:pt x="246115" y="169836"/>
                  </a:cubicBezTo>
                  <a:cubicBezTo>
                    <a:pt x="244564" y="175132"/>
                    <a:pt x="238466" y="178555"/>
                    <a:pt x="240659" y="180962"/>
                  </a:cubicBezTo>
                  <a:cubicBezTo>
                    <a:pt x="242852" y="183369"/>
                    <a:pt x="243922" y="185776"/>
                    <a:pt x="239054" y="186900"/>
                  </a:cubicBezTo>
                  <a:cubicBezTo>
                    <a:pt x="234186" y="188077"/>
                    <a:pt x="232689" y="195298"/>
                    <a:pt x="228944" y="198614"/>
                  </a:cubicBezTo>
                  <a:cubicBezTo>
                    <a:pt x="226056" y="201182"/>
                    <a:pt x="222097" y="205194"/>
                    <a:pt x="219155" y="209099"/>
                  </a:cubicBezTo>
                  <a:lnTo>
                    <a:pt x="219155" y="209099"/>
                  </a:lnTo>
                  <a:cubicBezTo>
                    <a:pt x="219155" y="209099"/>
                    <a:pt x="218888" y="209473"/>
                    <a:pt x="218888" y="209473"/>
                  </a:cubicBezTo>
                  <a:cubicBezTo>
                    <a:pt x="218834" y="209580"/>
                    <a:pt x="218727" y="209687"/>
                    <a:pt x="218674" y="209794"/>
                  </a:cubicBezTo>
                  <a:cubicBezTo>
                    <a:pt x="218674" y="209794"/>
                    <a:pt x="218674" y="209794"/>
                    <a:pt x="218674" y="209794"/>
                  </a:cubicBezTo>
                  <a:lnTo>
                    <a:pt x="216160" y="213378"/>
                  </a:lnTo>
                  <a:cubicBezTo>
                    <a:pt x="213057" y="217176"/>
                    <a:pt x="206478" y="217283"/>
                    <a:pt x="200754" y="220065"/>
                  </a:cubicBezTo>
                  <a:cubicBezTo>
                    <a:pt x="194549" y="223060"/>
                    <a:pt x="190644" y="223007"/>
                    <a:pt x="188451" y="224076"/>
                  </a:cubicBezTo>
                  <a:cubicBezTo>
                    <a:pt x="186258" y="225146"/>
                    <a:pt x="184707" y="224932"/>
                    <a:pt x="185028" y="222900"/>
                  </a:cubicBezTo>
                  <a:cubicBezTo>
                    <a:pt x="185349" y="220867"/>
                    <a:pt x="183423" y="219048"/>
                    <a:pt x="180588" y="221402"/>
                  </a:cubicBezTo>
                  <a:cubicBezTo>
                    <a:pt x="177699" y="223755"/>
                    <a:pt x="173901" y="223327"/>
                    <a:pt x="166359" y="225628"/>
                  </a:cubicBezTo>
                  <a:cubicBezTo>
                    <a:pt x="158763" y="227928"/>
                    <a:pt x="153467" y="225628"/>
                    <a:pt x="145711" y="228088"/>
                  </a:cubicBezTo>
                  <a:cubicBezTo>
                    <a:pt x="137955" y="230549"/>
                    <a:pt x="135334" y="229265"/>
                    <a:pt x="128433" y="230656"/>
                  </a:cubicBezTo>
                  <a:cubicBezTo>
                    <a:pt x="121533" y="232100"/>
                    <a:pt x="116184" y="230388"/>
                    <a:pt x="115061" y="235096"/>
                  </a:cubicBezTo>
                  <a:cubicBezTo>
                    <a:pt x="113884" y="239803"/>
                    <a:pt x="113884" y="241729"/>
                    <a:pt x="106288" y="243173"/>
                  </a:cubicBezTo>
                  <a:cubicBezTo>
                    <a:pt x="98639" y="244617"/>
                    <a:pt x="98211" y="243494"/>
                    <a:pt x="88582" y="251946"/>
                  </a:cubicBezTo>
                  <a:cubicBezTo>
                    <a:pt x="78954" y="260451"/>
                    <a:pt x="78633" y="255957"/>
                    <a:pt x="70769" y="262162"/>
                  </a:cubicBezTo>
                  <a:cubicBezTo>
                    <a:pt x="62853" y="268367"/>
                    <a:pt x="70502" y="273984"/>
                    <a:pt x="67774" y="279280"/>
                  </a:cubicBezTo>
                  <a:cubicBezTo>
                    <a:pt x="65046" y="284575"/>
                    <a:pt x="59269" y="287036"/>
                    <a:pt x="53224" y="289657"/>
                  </a:cubicBezTo>
                  <a:cubicBezTo>
                    <a:pt x="47180" y="292225"/>
                    <a:pt x="48624" y="295434"/>
                    <a:pt x="43007" y="300302"/>
                  </a:cubicBezTo>
                  <a:cubicBezTo>
                    <a:pt x="37391" y="305170"/>
                    <a:pt x="30758" y="304635"/>
                    <a:pt x="26906" y="305758"/>
                  </a:cubicBezTo>
                  <a:cubicBezTo>
                    <a:pt x="23322" y="306828"/>
                    <a:pt x="18401" y="308540"/>
                    <a:pt x="13854" y="311856"/>
                  </a:cubicBezTo>
                  <a:lnTo>
                    <a:pt x="0" y="352670"/>
                  </a:lnTo>
                  <a:cubicBezTo>
                    <a:pt x="2835" y="353687"/>
                    <a:pt x="7863" y="355184"/>
                    <a:pt x="12838" y="355505"/>
                  </a:cubicBezTo>
                  <a:cubicBezTo>
                    <a:pt x="20594" y="355987"/>
                    <a:pt x="30490" y="355505"/>
                    <a:pt x="30544" y="355505"/>
                  </a:cubicBezTo>
                  <a:cubicBezTo>
                    <a:pt x="31881" y="355452"/>
                    <a:pt x="33058" y="356361"/>
                    <a:pt x="33325" y="357698"/>
                  </a:cubicBezTo>
                  <a:cubicBezTo>
                    <a:pt x="33593" y="359036"/>
                    <a:pt x="32790" y="360320"/>
                    <a:pt x="31560" y="360747"/>
                  </a:cubicBezTo>
                  <a:cubicBezTo>
                    <a:pt x="29688" y="361389"/>
                    <a:pt x="27602" y="362513"/>
                    <a:pt x="27067" y="363208"/>
                  </a:cubicBezTo>
                  <a:cubicBezTo>
                    <a:pt x="27388" y="363903"/>
                    <a:pt x="29206" y="364599"/>
                    <a:pt x="32469" y="364545"/>
                  </a:cubicBezTo>
                  <a:cubicBezTo>
                    <a:pt x="36160" y="364438"/>
                    <a:pt x="38888" y="365294"/>
                    <a:pt x="40493" y="366953"/>
                  </a:cubicBezTo>
                  <a:cubicBezTo>
                    <a:pt x="41510" y="367969"/>
                    <a:pt x="41991" y="369253"/>
                    <a:pt x="41937" y="370643"/>
                  </a:cubicBezTo>
                  <a:cubicBezTo>
                    <a:pt x="41937" y="371125"/>
                    <a:pt x="41830" y="371660"/>
                    <a:pt x="41723" y="372302"/>
                  </a:cubicBezTo>
                  <a:cubicBezTo>
                    <a:pt x="41723" y="372569"/>
                    <a:pt x="41616" y="372890"/>
                    <a:pt x="41563" y="373157"/>
                  </a:cubicBezTo>
                  <a:cubicBezTo>
                    <a:pt x="42633" y="372890"/>
                    <a:pt x="43756" y="372730"/>
                    <a:pt x="44933" y="372623"/>
                  </a:cubicBezTo>
                  <a:cubicBezTo>
                    <a:pt x="49266" y="371767"/>
                    <a:pt x="55417" y="370804"/>
                    <a:pt x="61141" y="374762"/>
                  </a:cubicBezTo>
                  <a:cubicBezTo>
                    <a:pt x="68897" y="380111"/>
                    <a:pt x="69967" y="384765"/>
                    <a:pt x="70074" y="388242"/>
                  </a:cubicBezTo>
                  <a:cubicBezTo>
                    <a:pt x="70074" y="389205"/>
                    <a:pt x="72535" y="394233"/>
                    <a:pt x="79114" y="397443"/>
                  </a:cubicBezTo>
                  <a:cubicBezTo>
                    <a:pt x="81468" y="398566"/>
                    <a:pt x="83340" y="400117"/>
                    <a:pt x="85373" y="401776"/>
                  </a:cubicBezTo>
                  <a:cubicBezTo>
                    <a:pt x="89759" y="405306"/>
                    <a:pt x="94306" y="408997"/>
                    <a:pt x="104148" y="408836"/>
                  </a:cubicBezTo>
                  <a:cubicBezTo>
                    <a:pt x="113509" y="408676"/>
                    <a:pt x="116826" y="406964"/>
                    <a:pt x="120410" y="405092"/>
                  </a:cubicBezTo>
                  <a:cubicBezTo>
                    <a:pt x="122442" y="404022"/>
                    <a:pt x="124582" y="402952"/>
                    <a:pt x="127685" y="402096"/>
                  </a:cubicBezTo>
                  <a:cubicBezTo>
                    <a:pt x="127685" y="402096"/>
                    <a:pt x="127685" y="402096"/>
                    <a:pt x="127738" y="402096"/>
                  </a:cubicBezTo>
                  <a:cubicBezTo>
                    <a:pt x="128433" y="401829"/>
                    <a:pt x="129182" y="401669"/>
                    <a:pt x="129985" y="401615"/>
                  </a:cubicBezTo>
                  <a:cubicBezTo>
                    <a:pt x="134692" y="400706"/>
                    <a:pt x="136992" y="401401"/>
                    <a:pt x="139078" y="402043"/>
                  </a:cubicBezTo>
                  <a:cubicBezTo>
                    <a:pt x="140362" y="402417"/>
                    <a:pt x="141432" y="402792"/>
                    <a:pt x="143304" y="402685"/>
                  </a:cubicBezTo>
                  <a:cubicBezTo>
                    <a:pt x="144695" y="402685"/>
                    <a:pt x="146032" y="402471"/>
                    <a:pt x="147316" y="402310"/>
                  </a:cubicBezTo>
                  <a:cubicBezTo>
                    <a:pt x="151167" y="401776"/>
                    <a:pt x="155126" y="401241"/>
                    <a:pt x="160475" y="404504"/>
                  </a:cubicBezTo>
                  <a:cubicBezTo>
                    <a:pt x="165022" y="407285"/>
                    <a:pt x="167750" y="405841"/>
                    <a:pt x="167857" y="405787"/>
                  </a:cubicBezTo>
                  <a:cubicBezTo>
                    <a:pt x="168766" y="405306"/>
                    <a:pt x="169889" y="405359"/>
                    <a:pt x="170692" y="405894"/>
                  </a:cubicBezTo>
                  <a:cubicBezTo>
                    <a:pt x="171548" y="406483"/>
                    <a:pt x="171976" y="407446"/>
                    <a:pt x="171869" y="408462"/>
                  </a:cubicBezTo>
                  <a:lnTo>
                    <a:pt x="165022" y="455642"/>
                  </a:lnTo>
                  <a:cubicBezTo>
                    <a:pt x="167536" y="455535"/>
                    <a:pt x="170531" y="455856"/>
                    <a:pt x="172350" y="457567"/>
                  </a:cubicBezTo>
                  <a:cubicBezTo>
                    <a:pt x="173687" y="458851"/>
                    <a:pt x="174169" y="460563"/>
                    <a:pt x="174597" y="462221"/>
                  </a:cubicBezTo>
                  <a:cubicBezTo>
                    <a:pt x="175185" y="464521"/>
                    <a:pt x="175720" y="466447"/>
                    <a:pt x="178341" y="467624"/>
                  </a:cubicBezTo>
                  <a:cubicBezTo>
                    <a:pt x="181283" y="468908"/>
                    <a:pt x="183048" y="470298"/>
                    <a:pt x="184118" y="471582"/>
                  </a:cubicBezTo>
                  <a:cubicBezTo>
                    <a:pt x="185883" y="470619"/>
                    <a:pt x="188291" y="469603"/>
                    <a:pt x="191019" y="469549"/>
                  </a:cubicBezTo>
                  <a:cubicBezTo>
                    <a:pt x="191233" y="469549"/>
                    <a:pt x="191393" y="469549"/>
                    <a:pt x="191607" y="469549"/>
                  </a:cubicBezTo>
                  <a:cubicBezTo>
                    <a:pt x="194121" y="469228"/>
                    <a:pt x="195565" y="469442"/>
                    <a:pt x="195779" y="469549"/>
                  </a:cubicBezTo>
                  <a:cubicBezTo>
                    <a:pt x="195779" y="469549"/>
                    <a:pt x="195833" y="469549"/>
                    <a:pt x="195886" y="469549"/>
                  </a:cubicBezTo>
                  <a:cubicBezTo>
                    <a:pt x="196368" y="469549"/>
                    <a:pt x="196635" y="469549"/>
                    <a:pt x="196689" y="469549"/>
                  </a:cubicBezTo>
                  <a:cubicBezTo>
                    <a:pt x="197598" y="469603"/>
                    <a:pt x="198400" y="470138"/>
                    <a:pt x="198828" y="470887"/>
                  </a:cubicBezTo>
                  <a:lnTo>
                    <a:pt x="208831" y="488646"/>
                  </a:lnTo>
                  <a:cubicBezTo>
                    <a:pt x="209848" y="488004"/>
                    <a:pt x="211024" y="487255"/>
                    <a:pt x="212415" y="486453"/>
                  </a:cubicBezTo>
                  <a:cubicBezTo>
                    <a:pt x="220279" y="481745"/>
                    <a:pt x="239856" y="472438"/>
                    <a:pt x="242905" y="469656"/>
                  </a:cubicBezTo>
                  <a:cubicBezTo>
                    <a:pt x="245955" y="466875"/>
                    <a:pt x="239910" y="465056"/>
                    <a:pt x="241675" y="462649"/>
                  </a:cubicBezTo>
                  <a:cubicBezTo>
                    <a:pt x="243387" y="460242"/>
                    <a:pt x="247506" y="458530"/>
                    <a:pt x="252801" y="455481"/>
                  </a:cubicBezTo>
                  <a:cubicBezTo>
                    <a:pt x="258097" y="452486"/>
                    <a:pt x="274091" y="444248"/>
                    <a:pt x="277782" y="441894"/>
                  </a:cubicBezTo>
                  <a:cubicBezTo>
                    <a:pt x="281473" y="439541"/>
                    <a:pt x="273235" y="433389"/>
                    <a:pt x="270133" y="430821"/>
                  </a:cubicBezTo>
                  <a:cubicBezTo>
                    <a:pt x="267030" y="428254"/>
                    <a:pt x="266549" y="426275"/>
                    <a:pt x="270989" y="422798"/>
                  </a:cubicBezTo>
                  <a:cubicBezTo>
                    <a:pt x="275428" y="419267"/>
                    <a:pt x="279280" y="416807"/>
                    <a:pt x="275856" y="413918"/>
                  </a:cubicBezTo>
                  <a:cubicBezTo>
                    <a:pt x="273663" y="412046"/>
                    <a:pt x="273182" y="409425"/>
                    <a:pt x="274091" y="407018"/>
                  </a:cubicBezTo>
                  <a:cubicBezTo>
                    <a:pt x="274091" y="407018"/>
                    <a:pt x="274091" y="407018"/>
                    <a:pt x="274091" y="407018"/>
                  </a:cubicBezTo>
                  <a:lnTo>
                    <a:pt x="276659" y="403648"/>
                  </a:lnTo>
                  <a:cubicBezTo>
                    <a:pt x="276659" y="403648"/>
                    <a:pt x="276766" y="403541"/>
                    <a:pt x="276873" y="403434"/>
                  </a:cubicBezTo>
                  <a:cubicBezTo>
                    <a:pt x="280671" y="400492"/>
                    <a:pt x="279868" y="399047"/>
                    <a:pt x="279280" y="397603"/>
                  </a:cubicBezTo>
                  <a:cubicBezTo>
                    <a:pt x="278691" y="396159"/>
                    <a:pt x="279761" y="393752"/>
                    <a:pt x="283078" y="395463"/>
                  </a:cubicBezTo>
                  <a:cubicBezTo>
                    <a:pt x="286394" y="397122"/>
                    <a:pt x="295060" y="397764"/>
                    <a:pt x="308754" y="395570"/>
                  </a:cubicBezTo>
                  <a:cubicBezTo>
                    <a:pt x="322447" y="393377"/>
                    <a:pt x="333520" y="392682"/>
                    <a:pt x="338602" y="391452"/>
                  </a:cubicBezTo>
                  <a:cubicBezTo>
                    <a:pt x="343684" y="390221"/>
                    <a:pt x="349140" y="391345"/>
                    <a:pt x="358715" y="390703"/>
                  </a:cubicBezTo>
                  <a:cubicBezTo>
                    <a:pt x="368290" y="390007"/>
                    <a:pt x="383856" y="387975"/>
                    <a:pt x="389793" y="389419"/>
                  </a:cubicBezTo>
                  <a:cubicBezTo>
                    <a:pt x="395731" y="390863"/>
                    <a:pt x="393056" y="394287"/>
                    <a:pt x="395464" y="396587"/>
                  </a:cubicBezTo>
                  <a:cubicBezTo>
                    <a:pt x="397871" y="398887"/>
                    <a:pt x="408676" y="395303"/>
                    <a:pt x="412153" y="393859"/>
                  </a:cubicBezTo>
                  <a:cubicBezTo>
                    <a:pt x="415630" y="392415"/>
                    <a:pt x="412046" y="388028"/>
                    <a:pt x="415576" y="387386"/>
                  </a:cubicBezTo>
                  <a:cubicBezTo>
                    <a:pt x="418090" y="386958"/>
                    <a:pt x="420070" y="386370"/>
                    <a:pt x="421246" y="384979"/>
                  </a:cubicBezTo>
                  <a:lnTo>
                    <a:pt x="424189" y="380967"/>
                  </a:lnTo>
                  <a:cubicBezTo>
                    <a:pt x="425151" y="381021"/>
                    <a:pt x="426221" y="381877"/>
                    <a:pt x="426863" y="383214"/>
                  </a:cubicBezTo>
                  <a:cubicBezTo>
                    <a:pt x="428093" y="385835"/>
                    <a:pt x="429805" y="384337"/>
                    <a:pt x="431142" y="389152"/>
                  </a:cubicBezTo>
                  <a:cubicBezTo>
                    <a:pt x="432480" y="394019"/>
                    <a:pt x="439701" y="392201"/>
                    <a:pt x="444087" y="392896"/>
                  </a:cubicBezTo>
                  <a:cubicBezTo>
                    <a:pt x="448474" y="393591"/>
                    <a:pt x="452646" y="393484"/>
                    <a:pt x="455428" y="393698"/>
                  </a:cubicBezTo>
                  <a:cubicBezTo>
                    <a:pt x="458209" y="393912"/>
                    <a:pt x="459386" y="394768"/>
                    <a:pt x="461365" y="399743"/>
                  </a:cubicBezTo>
                  <a:cubicBezTo>
                    <a:pt x="463344" y="404718"/>
                    <a:pt x="466233" y="408622"/>
                    <a:pt x="470512" y="413972"/>
                  </a:cubicBezTo>
                  <a:cubicBezTo>
                    <a:pt x="474845" y="419321"/>
                    <a:pt x="478589" y="424189"/>
                    <a:pt x="481050" y="423975"/>
                  </a:cubicBezTo>
                  <a:cubicBezTo>
                    <a:pt x="483564" y="423761"/>
                    <a:pt x="482601" y="416432"/>
                    <a:pt x="482280" y="411458"/>
                  </a:cubicBezTo>
                  <a:cubicBezTo>
                    <a:pt x="482013" y="406483"/>
                    <a:pt x="486881" y="408195"/>
                    <a:pt x="490358" y="408836"/>
                  </a:cubicBezTo>
                  <a:cubicBezTo>
                    <a:pt x="493835" y="409478"/>
                    <a:pt x="494370" y="405627"/>
                    <a:pt x="500147" y="407981"/>
                  </a:cubicBezTo>
                  <a:cubicBezTo>
                    <a:pt x="505924" y="410334"/>
                    <a:pt x="505924" y="408302"/>
                    <a:pt x="510578" y="408676"/>
                  </a:cubicBezTo>
                  <a:cubicBezTo>
                    <a:pt x="515231" y="409050"/>
                    <a:pt x="516997" y="410441"/>
                    <a:pt x="527053" y="411030"/>
                  </a:cubicBezTo>
                  <a:cubicBezTo>
                    <a:pt x="537109" y="411618"/>
                    <a:pt x="537537" y="409318"/>
                    <a:pt x="546042" y="405841"/>
                  </a:cubicBezTo>
                  <a:cubicBezTo>
                    <a:pt x="554548" y="402364"/>
                    <a:pt x="555671" y="402845"/>
                    <a:pt x="565620" y="403541"/>
                  </a:cubicBezTo>
                  <a:cubicBezTo>
                    <a:pt x="575570" y="404236"/>
                    <a:pt x="579582" y="406001"/>
                    <a:pt x="585733" y="401936"/>
                  </a:cubicBezTo>
                  <a:cubicBezTo>
                    <a:pt x="591938" y="397924"/>
                    <a:pt x="600390" y="392575"/>
                    <a:pt x="608735" y="387279"/>
                  </a:cubicBezTo>
                  <a:cubicBezTo>
                    <a:pt x="617079" y="381984"/>
                    <a:pt x="632752" y="375030"/>
                    <a:pt x="643825" y="369146"/>
                  </a:cubicBezTo>
                  <a:cubicBezTo>
                    <a:pt x="654898" y="363262"/>
                    <a:pt x="666559" y="355024"/>
                    <a:pt x="673299" y="350317"/>
                  </a:cubicBezTo>
                  <a:cubicBezTo>
                    <a:pt x="680039" y="345556"/>
                    <a:pt x="689400" y="349461"/>
                    <a:pt x="696728" y="352349"/>
                  </a:cubicBezTo>
                  <a:cubicBezTo>
                    <a:pt x="704057" y="355238"/>
                    <a:pt x="716306" y="359089"/>
                    <a:pt x="721762" y="360854"/>
                  </a:cubicBezTo>
                  <a:cubicBezTo>
                    <a:pt x="727219" y="362620"/>
                    <a:pt x="728235" y="360159"/>
                    <a:pt x="726951" y="35641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8" name="Frihandsfigur: Form 157">
              <a:extLst>
                <a:ext uri="{FF2B5EF4-FFF2-40B4-BE49-F238E27FC236}">
                  <a16:creationId xmlns:a16="http://schemas.microsoft.com/office/drawing/2014/main" id="{D0A9672D-956B-3E4A-05B4-4213A4068954}"/>
                </a:ext>
              </a:extLst>
            </p:cNvPr>
            <p:cNvSpPr/>
            <p:nvPr/>
          </p:nvSpPr>
          <p:spPr>
            <a:xfrm>
              <a:off x="3246721" y="3838732"/>
              <a:ext cx="946487" cy="1013412"/>
            </a:xfrm>
            <a:custGeom>
              <a:avLst/>
              <a:gdLst>
                <a:gd name="connsiteX0" fmla="*/ 943882 w 946487"/>
                <a:gd name="connsiteY0" fmla="*/ 481215 h 1013412"/>
                <a:gd name="connsiteX1" fmla="*/ 909219 w 946487"/>
                <a:gd name="connsiteY1" fmla="*/ 426921 h 1013412"/>
                <a:gd name="connsiteX2" fmla="*/ 884399 w 946487"/>
                <a:gd name="connsiteY2" fmla="*/ 387872 h 1013412"/>
                <a:gd name="connsiteX3" fmla="*/ 867924 w 946487"/>
                <a:gd name="connsiteY3" fmla="*/ 377441 h 1013412"/>
                <a:gd name="connsiteX4" fmla="*/ 843906 w 946487"/>
                <a:gd name="connsiteY4" fmla="*/ 365566 h 1013412"/>
                <a:gd name="connsiteX5" fmla="*/ 834491 w 946487"/>
                <a:gd name="connsiteY5" fmla="*/ 370113 h 1013412"/>
                <a:gd name="connsiteX6" fmla="*/ 828286 w 946487"/>
                <a:gd name="connsiteY6" fmla="*/ 371290 h 1013412"/>
                <a:gd name="connsiteX7" fmla="*/ 818069 w 946487"/>
                <a:gd name="connsiteY7" fmla="*/ 359735 h 1013412"/>
                <a:gd name="connsiteX8" fmla="*/ 809243 w 946487"/>
                <a:gd name="connsiteY8" fmla="*/ 350642 h 1013412"/>
                <a:gd name="connsiteX9" fmla="*/ 813362 w 946487"/>
                <a:gd name="connsiteY9" fmla="*/ 344651 h 1013412"/>
                <a:gd name="connsiteX10" fmla="*/ 811918 w 946487"/>
                <a:gd name="connsiteY10" fmla="*/ 330315 h 1013412"/>
                <a:gd name="connsiteX11" fmla="*/ 803947 w 946487"/>
                <a:gd name="connsiteY11" fmla="*/ 316407 h 1013412"/>
                <a:gd name="connsiteX12" fmla="*/ 792928 w 946487"/>
                <a:gd name="connsiteY12" fmla="*/ 304425 h 1013412"/>
                <a:gd name="connsiteX13" fmla="*/ 790040 w 946487"/>
                <a:gd name="connsiteY13" fmla="*/ 296562 h 1013412"/>
                <a:gd name="connsiteX14" fmla="*/ 787472 w 946487"/>
                <a:gd name="connsiteY14" fmla="*/ 291213 h 1013412"/>
                <a:gd name="connsiteX15" fmla="*/ 775222 w 946487"/>
                <a:gd name="connsiteY15" fmla="*/ 285168 h 1013412"/>
                <a:gd name="connsiteX16" fmla="*/ 767252 w 946487"/>
                <a:gd name="connsiteY16" fmla="*/ 279819 h 1013412"/>
                <a:gd name="connsiteX17" fmla="*/ 765808 w 946487"/>
                <a:gd name="connsiteY17" fmla="*/ 263129 h 1013412"/>
                <a:gd name="connsiteX18" fmla="*/ 761582 w 946487"/>
                <a:gd name="connsiteY18" fmla="*/ 226381 h 1013412"/>
                <a:gd name="connsiteX19" fmla="*/ 755752 w 946487"/>
                <a:gd name="connsiteY19" fmla="*/ 212687 h 1013412"/>
                <a:gd name="connsiteX20" fmla="*/ 733232 w 946487"/>
                <a:gd name="connsiteY20" fmla="*/ 170963 h 1013412"/>
                <a:gd name="connsiteX21" fmla="*/ 707449 w 946487"/>
                <a:gd name="connsiteY21" fmla="*/ 123409 h 1013412"/>
                <a:gd name="connsiteX22" fmla="*/ 686533 w 946487"/>
                <a:gd name="connsiteY22" fmla="*/ 86286 h 1013412"/>
                <a:gd name="connsiteX23" fmla="*/ 671556 w 946487"/>
                <a:gd name="connsiteY23" fmla="*/ 68153 h 1013412"/>
                <a:gd name="connsiteX24" fmla="*/ 646040 w 946487"/>
                <a:gd name="connsiteY24" fmla="*/ 52747 h 1013412"/>
                <a:gd name="connsiteX25" fmla="*/ 623627 w 946487"/>
                <a:gd name="connsiteY25" fmla="*/ 38893 h 1013412"/>
                <a:gd name="connsiteX26" fmla="*/ 610201 w 946487"/>
                <a:gd name="connsiteY26" fmla="*/ 30922 h 1013412"/>
                <a:gd name="connsiteX27" fmla="*/ 599342 w 946487"/>
                <a:gd name="connsiteY27" fmla="*/ 22524 h 1013412"/>
                <a:gd name="connsiteX28" fmla="*/ 591318 w 946487"/>
                <a:gd name="connsiteY28" fmla="*/ 17175 h 1013412"/>
                <a:gd name="connsiteX29" fmla="*/ 586183 w 946487"/>
                <a:gd name="connsiteY29" fmla="*/ 10007 h 1013412"/>
                <a:gd name="connsiteX30" fmla="*/ 577838 w 946487"/>
                <a:gd name="connsiteY30" fmla="*/ 3802 h 1013412"/>
                <a:gd name="connsiteX31" fmla="*/ 566498 w 946487"/>
                <a:gd name="connsiteY31" fmla="*/ 1288 h 1013412"/>
                <a:gd name="connsiteX32" fmla="*/ 556870 w 946487"/>
                <a:gd name="connsiteY32" fmla="*/ 272 h 1013412"/>
                <a:gd name="connsiteX33" fmla="*/ 543336 w 946487"/>
                <a:gd name="connsiteY33" fmla="*/ 5942 h 1013412"/>
                <a:gd name="connsiteX34" fmla="*/ 517607 w 946487"/>
                <a:gd name="connsiteY34" fmla="*/ 15891 h 1013412"/>
                <a:gd name="connsiteX35" fmla="*/ 509958 w 946487"/>
                <a:gd name="connsiteY35" fmla="*/ 30387 h 1013412"/>
                <a:gd name="connsiteX36" fmla="*/ 472299 w 946487"/>
                <a:gd name="connsiteY36" fmla="*/ 53870 h 1013412"/>
                <a:gd name="connsiteX37" fmla="*/ 435765 w 946487"/>
                <a:gd name="connsiteY37" fmla="*/ 75909 h 1013412"/>
                <a:gd name="connsiteX38" fmla="*/ 399444 w 946487"/>
                <a:gd name="connsiteY38" fmla="*/ 96717 h 1013412"/>
                <a:gd name="connsiteX39" fmla="*/ 363658 w 946487"/>
                <a:gd name="connsiteY39" fmla="*/ 121751 h 1013412"/>
                <a:gd name="connsiteX40" fmla="*/ 336912 w 946487"/>
                <a:gd name="connsiteY40" fmla="*/ 140152 h 1013412"/>
                <a:gd name="connsiteX41" fmla="*/ 308134 w 946487"/>
                <a:gd name="connsiteY41" fmla="*/ 155879 h 1013412"/>
                <a:gd name="connsiteX42" fmla="*/ 301019 w 946487"/>
                <a:gd name="connsiteY42" fmla="*/ 155879 h 1013412"/>
                <a:gd name="connsiteX43" fmla="*/ 260954 w 946487"/>
                <a:gd name="connsiteY43" fmla="*/ 176473 h 1013412"/>
                <a:gd name="connsiteX44" fmla="*/ 234690 w 946487"/>
                <a:gd name="connsiteY44" fmla="*/ 191932 h 1013412"/>
                <a:gd name="connsiteX45" fmla="*/ 208425 w 946487"/>
                <a:gd name="connsiteY45" fmla="*/ 213596 h 1013412"/>
                <a:gd name="connsiteX46" fmla="*/ 209014 w 946487"/>
                <a:gd name="connsiteY46" fmla="*/ 223064 h 1013412"/>
                <a:gd name="connsiteX47" fmla="*/ 216663 w 946487"/>
                <a:gd name="connsiteY47" fmla="*/ 242910 h 1013412"/>
                <a:gd name="connsiteX48" fmla="*/ 221959 w 946487"/>
                <a:gd name="connsiteY48" fmla="*/ 254410 h 1013412"/>
                <a:gd name="connsiteX49" fmla="*/ 225008 w 946487"/>
                <a:gd name="connsiteY49" fmla="*/ 258048 h 1013412"/>
                <a:gd name="connsiteX50" fmla="*/ 228271 w 946487"/>
                <a:gd name="connsiteY50" fmla="*/ 265323 h 1013412"/>
                <a:gd name="connsiteX51" fmla="*/ 236722 w 946487"/>
                <a:gd name="connsiteY51" fmla="*/ 275593 h 1013412"/>
                <a:gd name="connsiteX52" fmla="*/ 230571 w 946487"/>
                <a:gd name="connsiteY52" fmla="*/ 291534 h 1013412"/>
                <a:gd name="connsiteX53" fmla="*/ 221263 w 946487"/>
                <a:gd name="connsiteY53" fmla="*/ 314856 h 1013412"/>
                <a:gd name="connsiteX54" fmla="*/ 214363 w 946487"/>
                <a:gd name="connsiteY54" fmla="*/ 311593 h 1013412"/>
                <a:gd name="connsiteX55" fmla="*/ 203344 w 946487"/>
                <a:gd name="connsiteY55" fmla="*/ 305816 h 1013412"/>
                <a:gd name="connsiteX56" fmla="*/ 196229 w 946487"/>
                <a:gd name="connsiteY56" fmla="*/ 294422 h 1013412"/>
                <a:gd name="connsiteX57" fmla="*/ 189115 w 946487"/>
                <a:gd name="connsiteY57" fmla="*/ 283296 h 1013412"/>
                <a:gd name="connsiteX58" fmla="*/ 180556 w 946487"/>
                <a:gd name="connsiteY58" fmla="*/ 277733 h 1013412"/>
                <a:gd name="connsiteX59" fmla="*/ 169056 w 946487"/>
                <a:gd name="connsiteY59" fmla="*/ 299504 h 1013412"/>
                <a:gd name="connsiteX60" fmla="*/ 162423 w 946487"/>
                <a:gd name="connsiteY60" fmla="*/ 313679 h 1013412"/>
                <a:gd name="connsiteX61" fmla="*/ 155148 w 946487"/>
                <a:gd name="connsiteY61" fmla="*/ 317637 h 1013412"/>
                <a:gd name="connsiteX62" fmla="*/ 155148 w 946487"/>
                <a:gd name="connsiteY62" fmla="*/ 335397 h 1013412"/>
                <a:gd name="connsiteX63" fmla="*/ 149692 w 946487"/>
                <a:gd name="connsiteY63" fmla="*/ 351765 h 1013412"/>
                <a:gd name="connsiteX64" fmla="*/ 146589 w 946487"/>
                <a:gd name="connsiteY64" fmla="*/ 361929 h 1013412"/>
                <a:gd name="connsiteX65" fmla="*/ 145145 w 946487"/>
                <a:gd name="connsiteY65" fmla="*/ 367706 h 1013412"/>
                <a:gd name="connsiteX66" fmla="*/ 142470 w 946487"/>
                <a:gd name="connsiteY66" fmla="*/ 373590 h 1013412"/>
                <a:gd name="connsiteX67" fmla="*/ 134179 w 946487"/>
                <a:gd name="connsiteY67" fmla="*/ 377548 h 1013412"/>
                <a:gd name="connsiteX68" fmla="*/ 119201 w 946487"/>
                <a:gd name="connsiteY68" fmla="*/ 378404 h 1013412"/>
                <a:gd name="connsiteX69" fmla="*/ 109840 w 946487"/>
                <a:gd name="connsiteY69" fmla="*/ 383860 h 1013412"/>
                <a:gd name="connsiteX70" fmla="*/ 104759 w 946487"/>
                <a:gd name="connsiteY70" fmla="*/ 392044 h 1013412"/>
                <a:gd name="connsiteX71" fmla="*/ 106952 w 946487"/>
                <a:gd name="connsiteY71" fmla="*/ 406113 h 1013412"/>
                <a:gd name="connsiteX72" fmla="*/ 100640 w 946487"/>
                <a:gd name="connsiteY72" fmla="*/ 418202 h 1013412"/>
                <a:gd name="connsiteX73" fmla="*/ 98233 w 946487"/>
                <a:gd name="connsiteY73" fmla="*/ 438956 h 1013412"/>
                <a:gd name="connsiteX74" fmla="*/ 98393 w 946487"/>
                <a:gd name="connsiteY74" fmla="*/ 463723 h 1013412"/>
                <a:gd name="connsiteX75" fmla="*/ 93632 w 946487"/>
                <a:gd name="connsiteY75" fmla="*/ 490308 h 1013412"/>
                <a:gd name="connsiteX76" fmla="*/ 90637 w 946487"/>
                <a:gd name="connsiteY76" fmla="*/ 512614 h 1013412"/>
                <a:gd name="connsiteX77" fmla="*/ 81008 w 946487"/>
                <a:gd name="connsiteY77" fmla="*/ 529143 h 1013412"/>
                <a:gd name="connsiteX78" fmla="*/ 73947 w 946487"/>
                <a:gd name="connsiteY78" fmla="*/ 549256 h 1013412"/>
                <a:gd name="connsiteX79" fmla="*/ 69133 w 946487"/>
                <a:gd name="connsiteY79" fmla="*/ 572846 h 1013412"/>
                <a:gd name="connsiteX80" fmla="*/ 65817 w 946487"/>
                <a:gd name="connsiteY80" fmla="*/ 587717 h 1013412"/>
                <a:gd name="connsiteX81" fmla="*/ 64640 w 946487"/>
                <a:gd name="connsiteY81" fmla="*/ 602801 h 1013412"/>
                <a:gd name="connsiteX82" fmla="*/ 64907 w 946487"/>
                <a:gd name="connsiteY82" fmla="*/ 618046 h 1013412"/>
                <a:gd name="connsiteX83" fmla="*/ 65335 w 946487"/>
                <a:gd name="connsiteY83" fmla="*/ 635913 h 1013412"/>
                <a:gd name="connsiteX84" fmla="*/ 66138 w 946487"/>
                <a:gd name="connsiteY84" fmla="*/ 653137 h 1013412"/>
                <a:gd name="connsiteX85" fmla="*/ 66298 w 946487"/>
                <a:gd name="connsiteY85" fmla="*/ 676673 h 1013412"/>
                <a:gd name="connsiteX86" fmla="*/ 63356 w 946487"/>
                <a:gd name="connsiteY86" fmla="*/ 691437 h 1013412"/>
                <a:gd name="connsiteX87" fmla="*/ 60895 w 946487"/>
                <a:gd name="connsiteY87" fmla="*/ 704863 h 1013412"/>
                <a:gd name="connsiteX88" fmla="*/ 59451 w 946487"/>
                <a:gd name="connsiteY88" fmla="*/ 718825 h 1013412"/>
                <a:gd name="connsiteX89" fmla="*/ 57365 w 946487"/>
                <a:gd name="connsiteY89" fmla="*/ 724976 h 1013412"/>
                <a:gd name="connsiteX90" fmla="*/ 52979 w 946487"/>
                <a:gd name="connsiteY90" fmla="*/ 724174 h 1013412"/>
                <a:gd name="connsiteX91" fmla="*/ 52979 w 946487"/>
                <a:gd name="connsiteY91" fmla="*/ 724174 h 1013412"/>
                <a:gd name="connsiteX92" fmla="*/ 49716 w 946487"/>
                <a:gd name="connsiteY92" fmla="*/ 724174 h 1013412"/>
                <a:gd name="connsiteX93" fmla="*/ 48004 w 946487"/>
                <a:gd name="connsiteY93" fmla="*/ 724976 h 1013412"/>
                <a:gd name="connsiteX94" fmla="*/ 48004 w 946487"/>
                <a:gd name="connsiteY94" fmla="*/ 724976 h 1013412"/>
                <a:gd name="connsiteX95" fmla="*/ 41745 w 946487"/>
                <a:gd name="connsiteY95" fmla="*/ 735300 h 1013412"/>
                <a:gd name="connsiteX96" fmla="*/ 41745 w 946487"/>
                <a:gd name="connsiteY96" fmla="*/ 750545 h 1013412"/>
                <a:gd name="connsiteX97" fmla="*/ 42815 w 946487"/>
                <a:gd name="connsiteY97" fmla="*/ 766004 h 1013412"/>
                <a:gd name="connsiteX98" fmla="*/ 48646 w 946487"/>
                <a:gd name="connsiteY98" fmla="*/ 784405 h 1013412"/>
                <a:gd name="connsiteX99" fmla="*/ 53353 w 946487"/>
                <a:gd name="connsiteY99" fmla="*/ 802165 h 1013412"/>
                <a:gd name="connsiteX100" fmla="*/ 56991 w 946487"/>
                <a:gd name="connsiteY100" fmla="*/ 817677 h 1013412"/>
                <a:gd name="connsiteX101" fmla="*/ 61109 w 946487"/>
                <a:gd name="connsiteY101" fmla="*/ 840411 h 1013412"/>
                <a:gd name="connsiteX102" fmla="*/ 57846 w 946487"/>
                <a:gd name="connsiteY102" fmla="*/ 858812 h 1013412"/>
                <a:gd name="connsiteX103" fmla="*/ 48432 w 946487"/>
                <a:gd name="connsiteY103" fmla="*/ 885772 h 1013412"/>
                <a:gd name="connsiteX104" fmla="*/ 40783 w 946487"/>
                <a:gd name="connsiteY104" fmla="*/ 906206 h 1013412"/>
                <a:gd name="connsiteX105" fmla="*/ 32812 w 946487"/>
                <a:gd name="connsiteY105" fmla="*/ 928458 h 1013412"/>
                <a:gd name="connsiteX106" fmla="*/ 27891 w 946487"/>
                <a:gd name="connsiteY106" fmla="*/ 944452 h 1013412"/>
                <a:gd name="connsiteX107" fmla="*/ 29817 w 946487"/>
                <a:gd name="connsiteY107" fmla="*/ 952957 h 1013412"/>
                <a:gd name="connsiteX108" fmla="*/ 29656 w 946487"/>
                <a:gd name="connsiteY108" fmla="*/ 956648 h 1013412"/>
                <a:gd name="connsiteX109" fmla="*/ 23879 w 946487"/>
                <a:gd name="connsiteY109" fmla="*/ 959109 h 1013412"/>
                <a:gd name="connsiteX110" fmla="*/ 20188 w 946487"/>
                <a:gd name="connsiteY110" fmla="*/ 967989 h 1013412"/>
                <a:gd name="connsiteX111" fmla="*/ 21258 w 946487"/>
                <a:gd name="connsiteY111" fmla="*/ 973712 h 1013412"/>
                <a:gd name="connsiteX112" fmla="*/ 23719 w 946487"/>
                <a:gd name="connsiteY112" fmla="*/ 977777 h 1013412"/>
                <a:gd name="connsiteX113" fmla="*/ 16337 w 946487"/>
                <a:gd name="connsiteY113" fmla="*/ 980131 h 1013412"/>
                <a:gd name="connsiteX114" fmla="*/ 7939 w 946487"/>
                <a:gd name="connsiteY114" fmla="*/ 998693 h 1013412"/>
                <a:gd name="connsiteX115" fmla="*/ 236 w 946487"/>
                <a:gd name="connsiteY115" fmla="*/ 1012066 h 1013412"/>
                <a:gd name="connsiteX116" fmla="*/ 22221 w 946487"/>
                <a:gd name="connsiteY116" fmla="*/ 1013403 h 1013412"/>
                <a:gd name="connsiteX117" fmla="*/ 30887 w 946487"/>
                <a:gd name="connsiteY117" fmla="*/ 1006930 h 1013412"/>
                <a:gd name="connsiteX118" fmla="*/ 37734 w 946487"/>
                <a:gd name="connsiteY118" fmla="*/ 996500 h 1013412"/>
                <a:gd name="connsiteX119" fmla="*/ 41692 w 946487"/>
                <a:gd name="connsiteY119" fmla="*/ 989225 h 1013412"/>
                <a:gd name="connsiteX120" fmla="*/ 42601 w 946487"/>
                <a:gd name="connsiteY120" fmla="*/ 987513 h 1013412"/>
                <a:gd name="connsiteX121" fmla="*/ 43832 w 946487"/>
                <a:gd name="connsiteY121" fmla="*/ 985159 h 1013412"/>
                <a:gd name="connsiteX122" fmla="*/ 60361 w 946487"/>
                <a:gd name="connsiteY122" fmla="*/ 970877 h 1013412"/>
                <a:gd name="connsiteX123" fmla="*/ 79136 w 946487"/>
                <a:gd name="connsiteY123" fmla="*/ 967721 h 1013412"/>
                <a:gd name="connsiteX124" fmla="*/ 87481 w 946487"/>
                <a:gd name="connsiteY124" fmla="*/ 967240 h 1013412"/>
                <a:gd name="connsiteX125" fmla="*/ 115938 w 946487"/>
                <a:gd name="connsiteY125" fmla="*/ 960286 h 1013412"/>
                <a:gd name="connsiteX126" fmla="*/ 126209 w 946487"/>
                <a:gd name="connsiteY126" fmla="*/ 954830 h 1013412"/>
                <a:gd name="connsiteX127" fmla="*/ 138030 w 946487"/>
                <a:gd name="connsiteY127" fmla="*/ 949962 h 1013412"/>
                <a:gd name="connsiteX128" fmla="*/ 148889 w 946487"/>
                <a:gd name="connsiteY128" fmla="*/ 944024 h 1013412"/>
                <a:gd name="connsiteX129" fmla="*/ 177186 w 946487"/>
                <a:gd name="connsiteY129" fmla="*/ 936215 h 1013412"/>
                <a:gd name="connsiteX130" fmla="*/ 200509 w 946487"/>
                <a:gd name="connsiteY130" fmla="*/ 932631 h 1013412"/>
                <a:gd name="connsiteX131" fmla="*/ 208960 w 946487"/>
                <a:gd name="connsiteY131" fmla="*/ 930277 h 1013412"/>
                <a:gd name="connsiteX132" fmla="*/ 214577 w 946487"/>
                <a:gd name="connsiteY132" fmla="*/ 928993 h 1013412"/>
                <a:gd name="connsiteX133" fmla="*/ 251326 w 946487"/>
                <a:gd name="connsiteY133" fmla="*/ 924179 h 1013412"/>
                <a:gd name="connsiteX134" fmla="*/ 252075 w 946487"/>
                <a:gd name="connsiteY134" fmla="*/ 924339 h 1013412"/>
                <a:gd name="connsiteX135" fmla="*/ 264164 w 946487"/>
                <a:gd name="connsiteY135" fmla="*/ 923376 h 1013412"/>
                <a:gd name="connsiteX136" fmla="*/ 274594 w 946487"/>
                <a:gd name="connsiteY136" fmla="*/ 921558 h 1013412"/>
                <a:gd name="connsiteX137" fmla="*/ 295296 w 946487"/>
                <a:gd name="connsiteY137" fmla="*/ 918455 h 1013412"/>
                <a:gd name="connsiteX138" fmla="*/ 304871 w 946487"/>
                <a:gd name="connsiteY138" fmla="*/ 920274 h 1013412"/>
                <a:gd name="connsiteX139" fmla="*/ 316425 w 946487"/>
                <a:gd name="connsiteY139" fmla="*/ 922093 h 1013412"/>
                <a:gd name="connsiteX140" fmla="*/ 325037 w 946487"/>
                <a:gd name="connsiteY140" fmla="*/ 920220 h 1013412"/>
                <a:gd name="connsiteX141" fmla="*/ 332579 w 946487"/>
                <a:gd name="connsiteY141" fmla="*/ 922093 h 1013412"/>
                <a:gd name="connsiteX142" fmla="*/ 341566 w 946487"/>
                <a:gd name="connsiteY142" fmla="*/ 916637 h 1013412"/>
                <a:gd name="connsiteX143" fmla="*/ 343866 w 946487"/>
                <a:gd name="connsiteY143" fmla="*/ 908238 h 1013412"/>
                <a:gd name="connsiteX144" fmla="*/ 337875 w 946487"/>
                <a:gd name="connsiteY144" fmla="*/ 880423 h 1013412"/>
                <a:gd name="connsiteX145" fmla="*/ 340550 w 946487"/>
                <a:gd name="connsiteY145" fmla="*/ 872720 h 1013412"/>
                <a:gd name="connsiteX146" fmla="*/ 338410 w 946487"/>
                <a:gd name="connsiteY146" fmla="*/ 853570 h 1013412"/>
                <a:gd name="connsiteX147" fmla="*/ 338463 w 946487"/>
                <a:gd name="connsiteY147" fmla="*/ 827199 h 1013412"/>
                <a:gd name="connsiteX148" fmla="*/ 340550 w 946487"/>
                <a:gd name="connsiteY148" fmla="*/ 811526 h 1013412"/>
                <a:gd name="connsiteX149" fmla="*/ 339908 w 946487"/>
                <a:gd name="connsiteY149" fmla="*/ 787989 h 1013412"/>
                <a:gd name="connsiteX150" fmla="*/ 347878 w 946487"/>
                <a:gd name="connsiteY150" fmla="*/ 781677 h 1013412"/>
                <a:gd name="connsiteX151" fmla="*/ 352264 w 946487"/>
                <a:gd name="connsiteY151" fmla="*/ 776061 h 1013412"/>
                <a:gd name="connsiteX152" fmla="*/ 351087 w 946487"/>
                <a:gd name="connsiteY152" fmla="*/ 768144 h 1013412"/>
                <a:gd name="connsiteX153" fmla="*/ 344775 w 946487"/>
                <a:gd name="connsiteY153" fmla="*/ 755199 h 1013412"/>
                <a:gd name="connsiteX154" fmla="*/ 337340 w 946487"/>
                <a:gd name="connsiteY154" fmla="*/ 737868 h 1013412"/>
                <a:gd name="connsiteX155" fmla="*/ 337822 w 946487"/>
                <a:gd name="connsiteY155" fmla="*/ 731074 h 1013412"/>
                <a:gd name="connsiteX156" fmla="*/ 352585 w 946487"/>
                <a:gd name="connsiteY156" fmla="*/ 725297 h 1013412"/>
                <a:gd name="connsiteX157" fmla="*/ 386071 w 946487"/>
                <a:gd name="connsiteY157" fmla="*/ 712620 h 1013412"/>
                <a:gd name="connsiteX158" fmla="*/ 405328 w 946487"/>
                <a:gd name="connsiteY158" fmla="*/ 705345 h 1013412"/>
                <a:gd name="connsiteX159" fmla="*/ 450475 w 946487"/>
                <a:gd name="connsiteY159" fmla="*/ 672287 h 1013412"/>
                <a:gd name="connsiteX160" fmla="*/ 472032 w 946487"/>
                <a:gd name="connsiteY160" fmla="*/ 656935 h 1013412"/>
                <a:gd name="connsiteX161" fmla="*/ 549702 w 946487"/>
                <a:gd name="connsiteY161" fmla="*/ 647841 h 1013412"/>
                <a:gd name="connsiteX162" fmla="*/ 610522 w 946487"/>
                <a:gd name="connsiteY162" fmla="*/ 642064 h 1013412"/>
                <a:gd name="connsiteX163" fmla="*/ 655027 w 946487"/>
                <a:gd name="connsiteY163" fmla="*/ 639550 h 1013412"/>
                <a:gd name="connsiteX164" fmla="*/ 686373 w 946487"/>
                <a:gd name="connsiteY164" fmla="*/ 633666 h 1013412"/>
                <a:gd name="connsiteX165" fmla="*/ 701886 w 946487"/>
                <a:gd name="connsiteY165" fmla="*/ 625535 h 1013412"/>
                <a:gd name="connsiteX166" fmla="*/ 728578 w 946487"/>
                <a:gd name="connsiteY166" fmla="*/ 604673 h 1013412"/>
                <a:gd name="connsiteX167" fmla="*/ 746765 w 946487"/>
                <a:gd name="connsiteY167" fmla="*/ 594082 h 1013412"/>
                <a:gd name="connsiteX168" fmla="*/ 774741 w 946487"/>
                <a:gd name="connsiteY168" fmla="*/ 579639 h 1013412"/>
                <a:gd name="connsiteX169" fmla="*/ 799989 w 946487"/>
                <a:gd name="connsiteY169" fmla="*/ 565625 h 1013412"/>
                <a:gd name="connsiteX170" fmla="*/ 803252 w 946487"/>
                <a:gd name="connsiteY170" fmla="*/ 557708 h 1013412"/>
                <a:gd name="connsiteX171" fmla="*/ 803947 w 946487"/>
                <a:gd name="connsiteY171" fmla="*/ 547063 h 1013412"/>
                <a:gd name="connsiteX172" fmla="*/ 810741 w 946487"/>
                <a:gd name="connsiteY172" fmla="*/ 537916 h 1013412"/>
                <a:gd name="connsiteX173" fmla="*/ 820904 w 946487"/>
                <a:gd name="connsiteY173" fmla="*/ 534065 h 1013412"/>
                <a:gd name="connsiteX174" fmla="*/ 830319 w 946487"/>
                <a:gd name="connsiteY174" fmla="*/ 532834 h 1013412"/>
                <a:gd name="connsiteX175" fmla="*/ 832351 w 946487"/>
                <a:gd name="connsiteY175" fmla="*/ 527860 h 1013412"/>
                <a:gd name="connsiteX176" fmla="*/ 827484 w 946487"/>
                <a:gd name="connsiteY176" fmla="*/ 519729 h 1013412"/>
                <a:gd name="connsiteX177" fmla="*/ 831335 w 946487"/>
                <a:gd name="connsiteY177" fmla="*/ 513952 h 1013412"/>
                <a:gd name="connsiteX178" fmla="*/ 835080 w 946487"/>
                <a:gd name="connsiteY178" fmla="*/ 521120 h 1013412"/>
                <a:gd name="connsiteX179" fmla="*/ 839947 w 946487"/>
                <a:gd name="connsiteY179" fmla="*/ 527325 h 1013412"/>
                <a:gd name="connsiteX180" fmla="*/ 847008 w 946487"/>
                <a:gd name="connsiteY180" fmla="*/ 523420 h 1013412"/>
                <a:gd name="connsiteX181" fmla="*/ 849094 w 946487"/>
                <a:gd name="connsiteY181" fmla="*/ 512133 h 1013412"/>
                <a:gd name="connsiteX182" fmla="*/ 856262 w 946487"/>
                <a:gd name="connsiteY182" fmla="*/ 504109 h 1013412"/>
                <a:gd name="connsiteX183" fmla="*/ 863377 w 946487"/>
                <a:gd name="connsiteY183" fmla="*/ 512026 h 1013412"/>
                <a:gd name="connsiteX184" fmla="*/ 871293 w 946487"/>
                <a:gd name="connsiteY184" fmla="*/ 509244 h 1013412"/>
                <a:gd name="connsiteX185" fmla="*/ 881403 w 946487"/>
                <a:gd name="connsiteY185" fmla="*/ 509672 h 1013412"/>
                <a:gd name="connsiteX186" fmla="*/ 904351 w 946487"/>
                <a:gd name="connsiteY186" fmla="*/ 501863 h 1013412"/>
                <a:gd name="connsiteX187" fmla="*/ 914943 w 946487"/>
                <a:gd name="connsiteY187" fmla="*/ 494962 h 1013412"/>
                <a:gd name="connsiteX188" fmla="*/ 926283 w 946487"/>
                <a:gd name="connsiteY188" fmla="*/ 496567 h 1013412"/>
                <a:gd name="connsiteX189" fmla="*/ 940191 w 946487"/>
                <a:gd name="connsiteY189" fmla="*/ 491967 h 1013412"/>
                <a:gd name="connsiteX190" fmla="*/ 943989 w 946487"/>
                <a:gd name="connsiteY190" fmla="*/ 481268 h 10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46487" h="1013412">
                  <a:moveTo>
                    <a:pt x="943882" y="481215"/>
                  </a:moveTo>
                  <a:cubicBezTo>
                    <a:pt x="938693" y="473191"/>
                    <a:pt x="919008" y="441898"/>
                    <a:pt x="909219" y="426921"/>
                  </a:cubicBezTo>
                  <a:cubicBezTo>
                    <a:pt x="899430" y="411943"/>
                    <a:pt x="886325" y="390814"/>
                    <a:pt x="884399" y="387872"/>
                  </a:cubicBezTo>
                  <a:cubicBezTo>
                    <a:pt x="882473" y="384930"/>
                    <a:pt x="874236" y="381453"/>
                    <a:pt x="867924" y="377441"/>
                  </a:cubicBezTo>
                  <a:cubicBezTo>
                    <a:pt x="861611" y="373429"/>
                    <a:pt x="846794" y="366154"/>
                    <a:pt x="843906" y="365566"/>
                  </a:cubicBezTo>
                  <a:cubicBezTo>
                    <a:pt x="841017" y="364978"/>
                    <a:pt x="836150" y="368561"/>
                    <a:pt x="834491" y="370113"/>
                  </a:cubicBezTo>
                  <a:cubicBezTo>
                    <a:pt x="832833" y="371610"/>
                    <a:pt x="831175" y="373643"/>
                    <a:pt x="828286" y="371290"/>
                  </a:cubicBezTo>
                  <a:cubicBezTo>
                    <a:pt x="825398" y="368936"/>
                    <a:pt x="822990" y="365191"/>
                    <a:pt x="818069" y="359735"/>
                  </a:cubicBezTo>
                  <a:cubicBezTo>
                    <a:pt x="813202" y="354279"/>
                    <a:pt x="809243" y="353209"/>
                    <a:pt x="809243" y="350642"/>
                  </a:cubicBezTo>
                  <a:cubicBezTo>
                    <a:pt x="809243" y="348074"/>
                    <a:pt x="811115" y="347753"/>
                    <a:pt x="813362" y="344651"/>
                  </a:cubicBezTo>
                  <a:cubicBezTo>
                    <a:pt x="815609" y="341548"/>
                    <a:pt x="813255" y="336467"/>
                    <a:pt x="811918" y="330315"/>
                  </a:cubicBezTo>
                  <a:cubicBezTo>
                    <a:pt x="810581" y="324163"/>
                    <a:pt x="807959" y="321756"/>
                    <a:pt x="803947" y="316407"/>
                  </a:cubicBezTo>
                  <a:cubicBezTo>
                    <a:pt x="799936" y="311058"/>
                    <a:pt x="795335" y="306725"/>
                    <a:pt x="792928" y="304425"/>
                  </a:cubicBezTo>
                  <a:cubicBezTo>
                    <a:pt x="790521" y="302125"/>
                    <a:pt x="793196" y="298969"/>
                    <a:pt x="790040" y="296562"/>
                  </a:cubicBezTo>
                  <a:cubicBezTo>
                    <a:pt x="786884" y="294155"/>
                    <a:pt x="789933" y="293031"/>
                    <a:pt x="787472" y="291213"/>
                  </a:cubicBezTo>
                  <a:cubicBezTo>
                    <a:pt x="784958" y="289394"/>
                    <a:pt x="780197" y="287468"/>
                    <a:pt x="775222" y="285168"/>
                  </a:cubicBezTo>
                  <a:cubicBezTo>
                    <a:pt x="770248" y="282868"/>
                    <a:pt x="767466" y="283724"/>
                    <a:pt x="767252" y="279819"/>
                  </a:cubicBezTo>
                  <a:cubicBezTo>
                    <a:pt x="767038" y="275914"/>
                    <a:pt x="766075" y="268960"/>
                    <a:pt x="765808" y="263129"/>
                  </a:cubicBezTo>
                  <a:cubicBezTo>
                    <a:pt x="765541" y="257299"/>
                    <a:pt x="762438" y="232051"/>
                    <a:pt x="761582" y="226381"/>
                  </a:cubicBezTo>
                  <a:cubicBezTo>
                    <a:pt x="760726" y="220711"/>
                    <a:pt x="759763" y="219373"/>
                    <a:pt x="755752" y="212687"/>
                  </a:cubicBezTo>
                  <a:cubicBezTo>
                    <a:pt x="751740" y="206000"/>
                    <a:pt x="740988" y="183320"/>
                    <a:pt x="733232" y="170963"/>
                  </a:cubicBezTo>
                  <a:cubicBezTo>
                    <a:pt x="725475" y="158607"/>
                    <a:pt x="711835" y="130684"/>
                    <a:pt x="707449" y="123409"/>
                  </a:cubicBezTo>
                  <a:cubicBezTo>
                    <a:pt x="703062" y="116135"/>
                    <a:pt x="691027" y="95112"/>
                    <a:pt x="686533" y="86286"/>
                  </a:cubicBezTo>
                  <a:cubicBezTo>
                    <a:pt x="682040" y="77460"/>
                    <a:pt x="678403" y="71630"/>
                    <a:pt x="671556" y="68153"/>
                  </a:cubicBezTo>
                  <a:cubicBezTo>
                    <a:pt x="664762" y="64676"/>
                    <a:pt x="654973" y="57454"/>
                    <a:pt x="646040" y="52747"/>
                  </a:cubicBezTo>
                  <a:cubicBezTo>
                    <a:pt x="637107" y="48040"/>
                    <a:pt x="629030" y="42851"/>
                    <a:pt x="623627" y="38893"/>
                  </a:cubicBezTo>
                  <a:cubicBezTo>
                    <a:pt x="618225" y="34934"/>
                    <a:pt x="615336" y="33918"/>
                    <a:pt x="610201" y="30922"/>
                  </a:cubicBezTo>
                  <a:cubicBezTo>
                    <a:pt x="605066" y="27927"/>
                    <a:pt x="601375" y="25466"/>
                    <a:pt x="599342" y="22524"/>
                  </a:cubicBezTo>
                  <a:cubicBezTo>
                    <a:pt x="597309" y="19582"/>
                    <a:pt x="595063" y="20171"/>
                    <a:pt x="591318" y="17175"/>
                  </a:cubicBezTo>
                  <a:cubicBezTo>
                    <a:pt x="587574" y="14180"/>
                    <a:pt x="590141" y="10328"/>
                    <a:pt x="586183" y="10007"/>
                  </a:cubicBezTo>
                  <a:cubicBezTo>
                    <a:pt x="582278" y="9686"/>
                    <a:pt x="581315" y="7547"/>
                    <a:pt x="577838" y="3802"/>
                  </a:cubicBezTo>
                  <a:cubicBezTo>
                    <a:pt x="574362" y="58"/>
                    <a:pt x="572061" y="914"/>
                    <a:pt x="566498" y="1288"/>
                  </a:cubicBezTo>
                  <a:cubicBezTo>
                    <a:pt x="560935" y="1662"/>
                    <a:pt x="562112" y="-798"/>
                    <a:pt x="556870" y="272"/>
                  </a:cubicBezTo>
                  <a:cubicBezTo>
                    <a:pt x="551574" y="1395"/>
                    <a:pt x="550397" y="4765"/>
                    <a:pt x="543336" y="5942"/>
                  </a:cubicBezTo>
                  <a:cubicBezTo>
                    <a:pt x="536276" y="7119"/>
                    <a:pt x="524186" y="9847"/>
                    <a:pt x="517607" y="15891"/>
                  </a:cubicBezTo>
                  <a:cubicBezTo>
                    <a:pt x="510974" y="21882"/>
                    <a:pt x="514986" y="25520"/>
                    <a:pt x="509958" y="30387"/>
                  </a:cubicBezTo>
                  <a:cubicBezTo>
                    <a:pt x="504929" y="35255"/>
                    <a:pt x="481500" y="47933"/>
                    <a:pt x="472299" y="53870"/>
                  </a:cubicBezTo>
                  <a:cubicBezTo>
                    <a:pt x="463099" y="59808"/>
                    <a:pt x="445554" y="70453"/>
                    <a:pt x="435765" y="75909"/>
                  </a:cubicBezTo>
                  <a:cubicBezTo>
                    <a:pt x="425976" y="81365"/>
                    <a:pt x="407682" y="91154"/>
                    <a:pt x="399444" y="96717"/>
                  </a:cubicBezTo>
                  <a:cubicBezTo>
                    <a:pt x="391206" y="102280"/>
                    <a:pt x="368098" y="117739"/>
                    <a:pt x="363658" y="121751"/>
                  </a:cubicBezTo>
                  <a:cubicBezTo>
                    <a:pt x="359272" y="125763"/>
                    <a:pt x="344294" y="136515"/>
                    <a:pt x="336912" y="140152"/>
                  </a:cubicBezTo>
                  <a:cubicBezTo>
                    <a:pt x="329530" y="143790"/>
                    <a:pt x="312466" y="154060"/>
                    <a:pt x="308134" y="155879"/>
                  </a:cubicBezTo>
                  <a:cubicBezTo>
                    <a:pt x="303801" y="157698"/>
                    <a:pt x="304978" y="154435"/>
                    <a:pt x="301019" y="155879"/>
                  </a:cubicBezTo>
                  <a:cubicBezTo>
                    <a:pt x="297114" y="157323"/>
                    <a:pt x="268497" y="172568"/>
                    <a:pt x="260954" y="176473"/>
                  </a:cubicBezTo>
                  <a:cubicBezTo>
                    <a:pt x="253358" y="180431"/>
                    <a:pt x="242927" y="184818"/>
                    <a:pt x="234690" y="191932"/>
                  </a:cubicBezTo>
                  <a:cubicBezTo>
                    <a:pt x="226452" y="199047"/>
                    <a:pt x="212437" y="210654"/>
                    <a:pt x="208425" y="213596"/>
                  </a:cubicBezTo>
                  <a:cubicBezTo>
                    <a:pt x="204413" y="216592"/>
                    <a:pt x="206821" y="218945"/>
                    <a:pt x="209014" y="223064"/>
                  </a:cubicBezTo>
                  <a:cubicBezTo>
                    <a:pt x="211207" y="227183"/>
                    <a:pt x="214577" y="235260"/>
                    <a:pt x="216663" y="242910"/>
                  </a:cubicBezTo>
                  <a:cubicBezTo>
                    <a:pt x="218749" y="250559"/>
                    <a:pt x="218856" y="254036"/>
                    <a:pt x="221959" y="254410"/>
                  </a:cubicBezTo>
                  <a:cubicBezTo>
                    <a:pt x="225008" y="254785"/>
                    <a:pt x="225489" y="256497"/>
                    <a:pt x="225008" y="258048"/>
                  </a:cubicBezTo>
                  <a:cubicBezTo>
                    <a:pt x="224526" y="259599"/>
                    <a:pt x="224633" y="262916"/>
                    <a:pt x="228271" y="265323"/>
                  </a:cubicBezTo>
                  <a:cubicBezTo>
                    <a:pt x="231908" y="267730"/>
                    <a:pt x="235866" y="272704"/>
                    <a:pt x="236722" y="275593"/>
                  </a:cubicBezTo>
                  <a:cubicBezTo>
                    <a:pt x="237578" y="278482"/>
                    <a:pt x="233673" y="283456"/>
                    <a:pt x="230571" y="291534"/>
                  </a:cubicBezTo>
                  <a:cubicBezTo>
                    <a:pt x="227522" y="299611"/>
                    <a:pt x="225275" y="311860"/>
                    <a:pt x="221263" y="314856"/>
                  </a:cubicBezTo>
                  <a:cubicBezTo>
                    <a:pt x="217251" y="317851"/>
                    <a:pt x="216396" y="313893"/>
                    <a:pt x="214363" y="311593"/>
                  </a:cubicBezTo>
                  <a:cubicBezTo>
                    <a:pt x="212330" y="309293"/>
                    <a:pt x="208211" y="310363"/>
                    <a:pt x="203344" y="305816"/>
                  </a:cubicBezTo>
                  <a:cubicBezTo>
                    <a:pt x="198476" y="301323"/>
                    <a:pt x="200669" y="297578"/>
                    <a:pt x="196229" y="294422"/>
                  </a:cubicBezTo>
                  <a:cubicBezTo>
                    <a:pt x="191843" y="291266"/>
                    <a:pt x="191255" y="286345"/>
                    <a:pt x="189115" y="283296"/>
                  </a:cubicBezTo>
                  <a:cubicBezTo>
                    <a:pt x="187029" y="280247"/>
                    <a:pt x="184408" y="274684"/>
                    <a:pt x="180556" y="277733"/>
                  </a:cubicBezTo>
                  <a:cubicBezTo>
                    <a:pt x="176705" y="280782"/>
                    <a:pt x="171249" y="292015"/>
                    <a:pt x="169056" y="299504"/>
                  </a:cubicBezTo>
                  <a:cubicBezTo>
                    <a:pt x="166862" y="306993"/>
                    <a:pt x="166755" y="313037"/>
                    <a:pt x="162423" y="313679"/>
                  </a:cubicBezTo>
                  <a:cubicBezTo>
                    <a:pt x="158090" y="314374"/>
                    <a:pt x="155897" y="313572"/>
                    <a:pt x="155148" y="317637"/>
                  </a:cubicBezTo>
                  <a:cubicBezTo>
                    <a:pt x="154399" y="321649"/>
                    <a:pt x="156111" y="327533"/>
                    <a:pt x="155148" y="335397"/>
                  </a:cubicBezTo>
                  <a:cubicBezTo>
                    <a:pt x="154185" y="343260"/>
                    <a:pt x="148408" y="345988"/>
                    <a:pt x="149692" y="351765"/>
                  </a:cubicBezTo>
                  <a:cubicBezTo>
                    <a:pt x="150975" y="357542"/>
                    <a:pt x="149424" y="360324"/>
                    <a:pt x="146589" y="361929"/>
                  </a:cubicBezTo>
                  <a:cubicBezTo>
                    <a:pt x="143807" y="363533"/>
                    <a:pt x="143700" y="365726"/>
                    <a:pt x="145145" y="367706"/>
                  </a:cubicBezTo>
                  <a:cubicBezTo>
                    <a:pt x="146589" y="369631"/>
                    <a:pt x="146536" y="373536"/>
                    <a:pt x="142470" y="373590"/>
                  </a:cubicBezTo>
                  <a:cubicBezTo>
                    <a:pt x="138458" y="373643"/>
                    <a:pt x="137495" y="375034"/>
                    <a:pt x="134179" y="377548"/>
                  </a:cubicBezTo>
                  <a:cubicBezTo>
                    <a:pt x="130863" y="380062"/>
                    <a:pt x="125246" y="377815"/>
                    <a:pt x="119201" y="378404"/>
                  </a:cubicBezTo>
                  <a:cubicBezTo>
                    <a:pt x="113157" y="378992"/>
                    <a:pt x="112354" y="379795"/>
                    <a:pt x="109840" y="383860"/>
                  </a:cubicBezTo>
                  <a:cubicBezTo>
                    <a:pt x="107326" y="387979"/>
                    <a:pt x="104170" y="386214"/>
                    <a:pt x="104759" y="392044"/>
                  </a:cubicBezTo>
                  <a:cubicBezTo>
                    <a:pt x="105347" y="397875"/>
                    <a:pt x="107433" y="398891"/>
                    <a:pt x="106952" y="406113"/>
                  </a:cubicBezTo>
                  <a:cubicBezTo>
                    <a:pt x="106470" y="413280"/>
                    <a:pt x="103207" y="413762"/>
                    <a:pt x="100640" y="418202"/>
                  </a:cubicBezTo>
                  <a:cubicBezTo>
                    <a:pt x="98072" y="422588"/>
                    <a:pt x="99891" y="431254"/>
                    <a:pt x="98233" y="438956"/>
                  </a:cubicBezTo>
                  <a:cubicBezTo>
                    <a:pt x="96574" y="446552"/>
                    <a:pt x="99088" y="454469"/>
                    <a:pt x="98393" y="463723"/>
                  </a:cubicBezTo>
                  <a:cubicBezTo>
                    <a:pt x="97698" y="472924"/>
                    <a:pt x="96253" y="481536"/>
                    <a:pt x="93632" y="490308"/>
                  </a:cubicBezTo>
                  <a:cubicBezTo>
                    <a:pt x="91065" y="499081"/>
                    <a:pt x="92616" y="506730"/>
                    <a:pt x="90637" y="512614"/>
                  </a:cubicBezTo>
                  <a:cubicBezTo>
                    <a:pt x="88604" y="518498"/>
                    <a:pt x="81597" y="523099"/>
                    <a:pt x="81008" y="529143"/>
                  </a:cubicBezTo>
                  <a:cubicBezTo>
                    <a:pt x="80420" y="535188"/>
                    <a:pt x="77424" y="540056"/>
                    <a:pt x="73947" y="549256"/>
                  </a:cubicBezTo>
                  <a:cubicBezTo>
                    <a:pt x="70470" y="558457"/>
                    <a:pt x="71701" y="567978"/>
                    <a:pt x="69133" y="572846"/>
                  </a:cubicBezTo>
                  <a:cubicBezTo>
                    <a:pt x="66566" y="577714"/>
                    <a:pt x="67635" y="584133"/>
                    <a:pt x="65817" y="587717"/>
                  </a:cubicBezTo>
                  <a:cubicBezTo>
                    <a:pt x="63998" y="591301"/>
                    <a:pt x="65656" y="597345"/>
                    <a:pt x="64640" y="602801"/>
                  </a:cubicBezTo>
                  <a:cubicBezTo>
                    <a:pt x="63624" y="608257"/>
                    <a:pt x="64693" y="612055"/>
                    <a:pt x="64907" y="618046"/>
                  </a:cubicBezTo>
                  <a:cubicBezTo>
                    <a:pt x="65121" y="624037"/>
                    <a:pt x="64051" y="631794"/>
                    <a:pt x="65335" y="635913"/>
                  </a:cubicBezTo>
                  <a:cubicBezTo>
                    <a:pt x="66619" y="640031"/>
                    <a:pt x="66512" y="645648"/>
                    <a:pt x="66138" y="653137"/>
                  </a:cubicBezTo>
                  <a:cubicBezTo>
                    <a:pt x="65763" y="660626"/>
                    <a:pt x="66726" y="669077"/>
                    <a:pt x="66298" y="676673"/>
                  </a:cubicBezTo>
                  <a:cubicBezTo>
                    <a:pt x="65870" y="684216"/>
                    <a:pt x="65068" y="687104"/>
                    <a:pt x="63356" y="691437"/>
                  </a:cubicBezTo>
                  <a:cubicBezTo>
                    <a:pt x="61644" y="695770"/>
                    <a:pt x="63410" y="699354"/>
                    <a:pt x="60895" y="704863"/>
                  </a:cubicBezTo>
                  <a:cubicBezTo>
                    <a:pt x="58381" y="710426"/>
                    <a:pt x="59291" y="716685"/>
                    <a:pt x="59451" y="718825"/>
                  </a:cubicBezTo>
                  <a:cubicBezTo>
                    <a:pt x="59612" y="720964"/>
                    <a:pt x="60414" y="724655"/>
                    <a:pt x="57365" y="724976"/>
                  </a:cubicBezTo>
                  <a:cubicBezTo>
                    <a:pt x="55493" y="725190"/>
                    <a:pt x="54476" y="724495"/>
                    <a:pt x="52979" y="724174"/>
                  </a:cubicBezTo>
                  <a:cubicBezTo>
                    <a:pt x="52979" y="724174"/>
                    <a:pt x="52979" y="724174"/>
                    <a:pt x="52979" y="724174"/>
                  </a:cubicBezTo>
                  <a:cubicBezTo>
                    <a:pt x="52123" y="723746"/>
                    <a:pt x="50625" y="724067"/>
                    <a:pt x="49716" y="724174"/>
                  </a:cubicBezTo>
                  <a:cubicBezTo>
                    <a:pt x="48806" y="724281"/>
                    <a:pt x="48004" y="724976"/>
                    <a:pt x="48004" y="724976"/>
                  </a:cubicBezTo>
                  <a:cubicBezTo>
                    <a:pt x="48004" y="724976"/>
                    <a:pt x="48004" y="724976"/>
                    <a:pt x="48004" y="724976"/>
                  </a:cubicBezTo>
                  <a:cubicBezTo>
                    <a:pt x="44688" y="726634"/>
                    <a:pt x="44153" y="730218"/>
                    <a:pt x="41745" y="735300"/>
                  </a:cubicBezTo>
                  <a:cubicBezTo>
                    <a:pt x="39071" y="740970"/>
                    <a:pt x="39820" y="746052"/>
                    <a:pt x="41745" y="750545"/>
                  </a:cubicBezTo>
                  <a:cubicBezTo>
                    <a:pt x="43671" y="755038"/>
                    <a:pt x="42601" y="758034"/>
                    <a:pt x="42815" y="766004"/>
                  </a:cubicBezTo>
                  <a:cubicBezTo>
                    <a:pt x="43029" y="773974"/>
                    <a:pt x="46667" y="779698"/>
                    <a:pt x="48646" y="784405"/>
                  </a:cubicBezTo>
                  <a:cubicBezTo>
                    <a:pt x="50679" y="789113"/>
                    <a:pt x="52176" y="793980"/>
                    <a:pt x="53353" y="802165"/>
                  </a:cubicBezTo>
                  <a:cubicBezTo>
                    <a:pt x="54530" y="810295"/>
                    <a:pt x="55065" y="812595"/>
                    <a:pt x="56991" y="817677"/>
                  </a:cubicBezTo>
                  <a:cubicBezTo>
                    <a:pt x="58916" y="822759"/>
                    <a:pt x="59986" y="834848"/>
                    <a:pt x="61109" y="840411"/>
                  </a:cubicBezTo>
                  <a:cubicBezTo>
                    <a:pt x="62286" y="845974"/>
                    <a:pt x="60735" y="851323"/>
                    <a:pt x="57846" y="858812"/>
                  </a:cubicBezTo>
                  <a:cubicBezTo>
                    <a:pt x="54958" y="866301"/>
                    <a:pt x="50732" y="882188"/>
                    <a:pt x="48432" y="885772"/>
                  </a:cubicBezTo>
                  <a:cubicBezTo>
                    <a:pt x="46132" y="889302"/>
                    <a:pt x="43457" y="900750"/>
                    <a:pt x="40783" y="906206"/>
                  </a:cubicBezTo>
                  <a:cubicBezTo>
                    <a:pt x="38108" y="911662"/>
                    <a:pt x="34952" y="922200"/>
                    <a:pt x="32812" y="928458"/>
                  </a:cubicBezTo>
                  <a:cubicBezTo>
                    <a:pt x="30726" y="934717"/>
                    <a:pt x="29335" y="941403"/>
                    <a:pt x="27891" y="944452"/>
                  </a:cubicBezTo>
                  <a:cubicBezTo>
                    <a:pt x="26393" y="947501"/>
                    <a:pt x="26875" y="951246"/>
                    <a:pt x="29817" y="952957"/>
                  </a:cubicBezTo>
                  <a:cubicBezTo>
                    <a:pt x="32759" y="954616"/>
                    <a:pt x="32277" y="957665"/>
                    <a:pt x="29656" y="956648"/>
                  </a:cubicBezTo>
                  <a:cubicBezTo>
                    <a:pt x="27089" y="955632"/>
                    <a:pt x="25377" y="956648"/>
                    <a:pt x="23879" y="959109"/>
                  </a:cubicBezTo>
                  <a:cubicBezTo>
                    <a:pt x="22328" y="961623"/>
                    <a:pt x="21205" y="965902"/>
                    <a:pt x="20188" y="967989"/>
                  </a:cubicBezTo>
                  <a:cubicBezTo>
                    <a:pt x="19172" y="970075"/>
                    <a:pt x="18316" y="972696"/>
                    <a:pt x="21258" y="973712"/>
                  </a:cubicBezTo>
                  <a:cubicBezTo>
                    <a:pt x="24200" y="974728"/>
                    <a:pt x="25538" y="976119"/>
                    <a:pt x="23719" y="977777"/>
                  </a:cubicBezTo>
                  <a:cubicBezTo>
                    <a:pt x="21900" y="979436"/>
                    <a:pt x="17353" y="977350"/>
                    <a:pt x="16337" y="980131"/>
                  </a:cubicBezTo>
                  <a:cubicBezTo>
                    <a:pt x="15321" y="982913"/>
                    <a:pt x="11576" y="994841"/>
                    <a:pt x="7939" y="998693"/>
                  </a:cubicBezTo>
                  <a:cubicBezTo>
                    <a:pt x="4301" y="1002491"/>
                    <a:pt x="-1208" y="1007091"/>
                    <a:pt x="236" y="1012066"/>
                  </a:cubicBezTo>
                  <a:cubicBezTo>
                    <a:pt x="6708" y="1012708"/>
                    <a:pt x="16711" y="1013510"/>
                    <a:pt x="22221" y="1013403"/>
                  </a:cubicBezTo>
                  <a:cubicBezTo>
                    <a:pt x="24949" y="1013349"/>
                    <a:pt x="27998" y="1010621"/>
                    <a:pt x="30887" y="1006930"/>
                  </a:cubicBezTo>
                  <a:cubicBezTo>
                    <a:pt x="33080" y="1003828"/>
                    <a:pt x="35487" y="1000084"/>
                    <a:pt x="37734" y="996500"/>
                  </a:cubicBezTo>
                  <a:cubicBezTo>
                    <a:pt x="39285" y="993771"/>
                    <a:pt x="40622" y="991204"/>
                    <a:pt x="41692" y="989225"/>
                  </a:cubicBezTo>
                  <a:lnTo>
                    <a:pt x="42601" y="987513"/>
                  </a:lnTo>
                  <a:cubicBezTo>
                    <a:pt x="43029" y="986657"/>
                    <a:pt x="43457" y="985908"/>
                    <a:pt x="43832" y="985159"/>
                  </a:cubicBezTo>
                  <a:cubicBezTo>
                    <a:pt x="47576" y="977938"/>
                    <a:pt x="49502" y="974301"/>
                    <a:pt x="60361" y="970877"/>
                  </a:cubicBezTo>
                  <a:cubicBezTo>
                    <a:pt x="68919" y="968202"/>
                    <a:pt x="72129" y="968042"/>
                    <a:pt x="79136" y="967721"/>
                  </a:cubicBezTo>
                  <a:cubicBezTo>
                    <a:pt x="81383" y="967614"/>
                    <a:pt x="84057" y="967454"/>
                    <a:pt x="87481" y="967240"/>
                  </a:cubicBezTo>
                  <a:cubicBezTo>
                    <a:pt x="101068" y="966277"/>
                    <a:pt x="104705" y="965635"/>
                    <a:pt x="115938" y="960286"/>
                  </a:cubicBezTo>
                  <a:cubicBezTo>
                    <a:pt x="120271" y="958200"/>
                    <a:pt x="123588" y="956327"/>
                    <a:pt x="126209" y="954830"/>
                  </a:cubicBezTo>
                  <a:cubicBezTo>
                    <a:pt x="130595" y="952315"/>
                    <a:pt x="133805" y="950497"/>
                    <a:pt x="138030" y="949962"/>
                  </a:cubicBezTo>
                  <a:cubicBezTo>
                    <a:pt x="142417" y="949373"/>
                    <a:pt x="145947" y="947448"/>
                    <a:pt x="148889" y="944024"/>
                  </a:cubicBezTo>
                  <a:cubicBezTo>
                    <a:pt x="151564" y="940868"/>
                    <a:pt x="158785" y="935733"/>
                    <a:pt x="177186" y="936215"/>
                  </a:cubicBezTo>
                  <a:cubicBezTo>
                    <a:pt x="188366" y="936535"/>
                    <a:pt x="194250" y="934663"/>
                    <a:pt x="200509" y="932631"/>
                  </a:cubicBezTo>
                  <a:cubicBezTo>
                    <a:pt x="203130" y="931775"/>
                    <a:pt x="205858" y="930919"/>
                    <a:pt x="208960" y="930277"/>
                  </a:cubicBezTo>
                  <a:cubicBezTo>
                    <a:pt x="210619" y="929902"/>
                    <a:pt x="212544" y="929475"/>
                    <a:pt x="214577" y="928993"/>
                  </a:cubicBezTo>
                  <a:cubicBezTo>
                    <a:pt x="224847" y="926586"/>
                    <a:pt x="238969" y="923270"/>
                    <a:pt x="251326" y="924179"/>
                  </a:cubicBezTo>
                  <a:cubicBezTo>
                    <a:pt x="251593" y="924179"/>
                    <a:pt x="251861" y="924286"/>
                    <a:pt x="252075" y="924339"/>
                  </a:cubicBezTo>
                  <a:cubicBezTo>
                    <a:pt x="256514" y="923911"/>
                    <a:pt x="260740" y="923590"/>
                    <a:pt x="264164" y="923376"/>
                  </a:cubicBezTo>
                  <a:cubicBezTo>
                    <a:pt x="266464" y="922521"/>
                    <a:pt x="269566" y="921772"/>
                    <a:pt x="274594" y="921558"/>
                  </a:cubicBezTo>
                  <a:cubicBezTo>
                    <a:pt x="282511" y="921183"/>
                    <a:pt x="289144" y="919472"/>
                    <a:pt x="295296" y="918455"/>
                  </a:cubicBezTo>
                  <a:cubicBezTo>
                    <a:pt x="301501" y="917439"/>
                    <a:pt x="302784" y="918081"/>
                    <a:pt x="304871" y="920274"/>
                  </a:cubicBezTo>
                  <a:cubicBezTo>
                    <a:pt x="306957" y="922414"/>
                    <a:pt x="311557" y="922307"/>
                    <a:pt x="316425" y="922093"/>
                  </a:cubicBezTo>
                  <a:cubicBezTo>
                    <a:pt x="321293" y="921879"/>
                    <a:pt x="320437" y="919793"/>
                    <a:pt x="325037" y="920220"/>
                  </a:cubicBezTo>
                  <a:cubicBezTo>
                    <a:pt x="329637" y="920648"/>
                    <a:pt x="329209" y="923537"/>
                    <a:pt x="332579" y="922093"/>
                  </a:cubicBezTo>
                  <a:cubicBezTo>
                    <a:pt x="335949" y="920648"/>
                    <a:pt x="337875" y="918830"/>
                    <a:pt x="341566" y="916637"/>
                  </a:cubicBezTo>
                  <a:cubicBezTo>
                    <a:pt x="345257" y="914390"/>
                    <a:pt x="344134" y="911822"/>
                    <a:pt x="343866" y="908238"/>
                  </a:cubicBezTo>
                  <a:cubicBezTo>
                    <a:pt x="343599" y="904654"/>
                    <a:pt x="338624" y="886093"/>
                    <a:pt x="337875" y="880423"/>
                  </a:cubicBezTo>
                  <a:cubicBezTo>
                    <a:pt x="337180" y="874753"/>
                    <a:pt x="341138" y="876197"/>
                    <a:pt x="340550" y="872720"/>
                  </a:cubicBezTo>
                  <a:cubicBezTo>
                    <a:pt x="339961" y="869243"/>
                    <a:pt x="338624" y="862664"/>
                    <a:pt x="338410" y="853570"/>
                  </a:cubicBezTo>
                  <a:cubicBezTo>
                    <a:pt x="338196" y="844476"/>
                    <a:pt x="336377" y="832708"/>
                    <a:pt x="338463" y="827199"/>
                  </a:cubicBezTo>
                  <a:cubicBezTo>
                    <a:pt x="340550" y="821742"/>
                    <a:pt x="340336" y="816714"/>
                    <a:pt x="340550" y="811526"/>
                  </a:cubicBezTo>
                  <a:cubicBezTo>
                    <a:pt x="340764" y="806337"/>
                    <a:pt x="339854" y="794034"/>
                    <a:pt x="339908" y="787989"/>
                  </a:cubicBezTo>
                  <a:cubicBezTo>
                    <a:pt x="339961" y="781945"/>
                    <a:pt x="343064" y="781677"/>
                    <a:pt x="347878" y="781677"/>
                  </a:cubicBezTo>
                  <a:cubicBezTo>
                    <a:pt x="352692" y="781677"/>
                    <a:pt x="352318" y="779163"/>
                    <a:pt x="352264" y="776061"/>
                  </a:cubicBezTo>
                  <a:cubicBezTo>
                    <a:pt x="352211" y="772958"/>
                    <a:pt x="352532" y="770444"/>
                    <a:pt x="351087" y="768144"/>
                  </a:cubicBezTo>
                  <a:cubicBezTo>
                    <a:pt x="349643" y="765844"/>
                    <a:pt x="347557" y="760495"/>
                    <a:pt x="344775" y="755199"/>
                  </a:cubicBezTo>
                  <a:cubicBezTo>
                    <a:pt x="341994" y="749903"/>
                    <a:pt x="339747" y="742735"/>
                    <a:pt x="337340" y="737868"/>
                  </a:cubicBezTo>
                  <a:cubicBezTo>
                    <a:pt x="335254" y="733588"/>
                    <a:pt x="335842" y="732090"/>
                    <a:pt x="337822" y="731074"/>
                  </a:cubicBezTo>
                  <a:cubicBezTo>
                    <a:pt x="340657" y="730004"/>
                    <a:pt x="348039" y="727116"/>
                    <a:pt x="352585" y="725297"/>
                  </a:cubicBezTo>
                  <a:cubicBezTo>
                    <a:pt x="360556" y="722034"/>
                    <a:pt x="377031" y="715829"/>
                    <a:pt x="386071" y="712620"/>
                  </a:cubicBezTo>
                  <a:cubicBezTo>
                    <a:pt x="395111" y="709464"/>
                    <a:pt x="400621" y="708126"/>
                    <a:pt x="405328" y="705345"/>
                  </a:cubicBezTo>
                  <a:cubicBezTo>
                    <a:pt x="410035" y="702563"/>
                    <a:pt x="436514" y="683092"/>
                    <a:pt x="450475" y="672287"/>
                  </a:cubicBezTo>
                  <a:cubicBezTo>
                    <a:pt x="464490" y="661428"/>
                    <a:pt x="465934" y="657737"/>
                    <a:pt x="472032" y="656935"/>
                  </a:cubicBezTo>
                  <a:cubicBezTo>
                    <a:pt x="478184" y="656186"/>
                    <a:pt x="530124" y="648965"/>
                    <a:pt x="549702" y="647841"/>
                  </a:cubicBezTo>
                  <a:cubicBezTo>
                    <a:pt x="569280" y="646664"/>
                    <a:pt x="593993" y="642866"/>
                    <a:pt x="610522" y="642064"/>
                  </a:cubicBezTo>
                  <a:cubicBezTo>
                    <a:pt x="626997" y="641315"/>
                    <a:pt x="643687" y="641101"/>
                    <a:pt x="655027" y="639550"/>
                  </a:cubicBezTo>
                  <a:cubicBezTo>
                    <a:pt x="666367" y="637999"/>
                    <a:pt x="678403" y="634896"/>
                    <a:pt x="686373" y="633666"/>
                  </a:cubicBezTo>
                  <a:cubicBezTo>
                    <a:pt x="694343" y="632436"/>
                    <a:pt x="697018" y="629975"/>
                    <a:pt x="701886" y="625535"/>
                  </a:cubicBezTo>
                  <a:cubicBezTo>
                    <a:pt x="706753" y="621095"/>
                    <a:pt x="720929" y="610504"/>
                    <a:pt x="728578" y="604673"/>
                  </a:cubicBezTo>
                  <a:cubicBezTo>
                    <a:pt x="736227" y="598843"/>
                    <a:pt x="738153" y="598575"/>
                    <a:pt x="746765" y="594082"/>
                  </a:cubicBezTo>
                  <a:cubicBezTo>
                    <a:pt x="755377" y="589642"/>
                    <a:pt x="764364" y="584507"/>
                    <a:pt x="774741" y="579639"/>
                  </a:cubicBezTo>
                  <a:cubicBezTo>
                    <a:pt x="785118" y="574772"/>
                    <a:pt x="794159" y="568727"/>
                    <a:pt x="799989" y="565625"/>
                  </a:cubicBezTo>
                  <a:cubicBezTo>
                    <a:pt x="805820" y="562522"/>
                    <a:pt x="805766" y="560168"/>
                    <a:pt x="803252" y="557708"/>
                  </a:cubicBezTo>
                  <a:cubicBezTo>
                    <a:pt x="800738" y="555247"/>
                    <a:pt x="802075" y="551877"/>
                    <a:pt x="803947" y="547063"/>
                  </a:cubicBezTo>
                  <a:cubicBezTo>
                    <a:pt x="805820" y="542249"/>
                    <a:pt x="807371" y="540965"/>
                    <a:pt x="810741" y="537916"/>
                  </a:cubicBezTo>
                  <a:cubicBezTo>
                    <a:pt x="814164" y="534920"/>
                    <a:pt x="818123" y="535348"/>
                    <a:pt x="820904" y="534065"/>
                  </a:cubicBezTo>
                  <a:cubicBezTo>
                    <a:pt x="823686" y="532781"/>
                    <a:pt x="826895" y="533209"/>
                    <a:pt x="830319" y="532834"/>
                  </a:cubicBezTo>
                  <a:cubicBezTo>
                    <a:pt x="833742" y="532460"/>
                    <a:pt x="834063" y="529518"/>
                    <a:pt x="832351" y="527860"/>
                  </a:cubicBezTo>
                  <a:cubicBezTo>
                    <a:pt x="830640" y="526201"/>
                    <a:pt x="829089" y="523099"/>
                    <a:pt x="827484" y="519729"/>
                  </a:cubicBezTo>
                  <a:cubicBezTo>
                    <a:pt x="825879" y="516305"/>
                    <a:pt x="828179" y="513470"/>
                    <a:pt x="831335" y="513952"/>
                  </a:cubicBezTo>
                  <a:cubicBezTo>
                    <a:pt x="834438" y="514487"/>
                    <a:pt x="833849" y="518552"/>
                    <a:pt x="835080" y="521120"/>
                  </a:cubicBezTo>
                  <a:cubicBezTo>
                    <a:pt x="836256" y="523687"/>
                    <a:pt x="837594" y="526897"/>
                    <a:pt x="839947" y="527325"/>
                  </a:cubicBezTo>
                  <a:cubicBezTo>
                    <a:pt x="842355" y="527753"/>
                    <a:pt x="845136" y="526683"/>
                    <a:pt x="847008" y="523420"/>
                  </a:cubicBezTo>
                  <a:cubicBezTo>
                    <a:pt x="848881" y="520157"/>
                    <a:pt x="847704" y="516626"/>
                    <a:pt x="849094" y="512133"/>
                  </a:cubicBezTo>
                  <a:cubicBezTo>
                    <a:pt x="850432" y="507693"/>
                    <a:pt x="853106" y="503788"/>
                    <a:pt x="856262" y="504109"/>
                  </a:cubicBezTo>
                  <a:cubicBezTo>
                    <a:pt x="859365" y="504430"/>
                    <a:pt x="860328" y="511331"/>
                    <a:pt x="863377" y="512026"/>
                  </a:cubicBezTo>
                  <a:cubicBezTo>
                    <a:pt x="866372" y="512721"/>
                    <a:pt x="866479" y="509672"/>
                    <a:pt x="871293" y="509244"/>
                  </a:cubicBezTo>
                  <a:cubicBezTo>
                    <a:pt x="876108" y="508816"/>
                    <a:pt x="876964" y="511384"/>
                    <a:pt x="881403" y="509672"/>
                  </a:cubicBezTo>
                  <a:cubicBezTo>
                    <a:pt x="885843" y="507961"/>
                    <a:pt x="897344" y="504056"/>
                    <a:pt x="904351" y="501863"/>
                  </a:cubicBezTo>
                  <a:cubicBezTo>
                    <a:pt x="911412" y="499669"/>
                    <a:pt x="909166" y="496727"/>
                    <a:pt x="914943" y="494962"/>
                  </a:cubicBezTo>
                  <a:cubicBezTo>
                    <a:pt x="920720" y="493197"/>
                    <a:pt x="921736" y="496032"/>
                    <a:pt x="926283" y="496567"/>
                  </a:cubicBezTo>
                  <a:cubicBezTo>
                    <a:pt x="930776" y="497102"/>
                    <a:pt x="934895" y="493946"/>
                    <a:pt x="940191" y="491967"/>
                  </a:cubicBezTo>
                  <a:cubicBezTo>
                    <a:pt x="945486" y="489987"/>
                    <a:pt x="949177" y="489292"/>
                    <a:pt x="943989" y="48126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59" name="Frihandsfigur: Form 158">
              <a:extLst>
                <a:ext uri="{FF2B5EF4-FFF2-40B4-BE49-F238E27FC236}">
                  <a16:creationId xmlns:a16="http://schemas.microsoft.com/office/drawing/2014/main" id="{395E79B3-4203-AC4D-4E54-D769A1C95E56}"/>
                </a:ext>
              </a:extLst>
            </p:cNvPr>
            <p:cNvSpPr/>
            <p:nvPr/>
          </p:nvSpPr>
          <p:spPr>
            <a:xfrm>
              <a:off x="2259242" y="5041982"/>
              <a:ext cx="48509" cy="48893"/>
            </a:xfrm>
            <a:custGeom>
              <a:avLst/>
              <a:gdLst>
                <a:gd name="connsiteX0" fmla="*/ 11761 w 48509"/>
                <a:gd name="connsiteY0" fmla="*/ 9784 h 48893"/>
                <a:gd name="connsiteX1" fmla="*/ 15933 w 48509"/>
                <a:gd name="connsiteY1" fmla="*/ 851 h 48893"/>
                <a:gd name="connsiteX2" fmla="*/ 31660 w 48509"/>
                <a:gd name="connsiteY2" fmla="*/ 1493 h 48893"/>
                <a:gd name="connsiteX3" fmla="*/ 38132 w 48509"/>
                <a:gd name="connsiteY3" fmla="*/ 10052 h 48893"/>
                <a:gd name="connsiteX4" fmla="*/ 46316 w 48509"/>
                <a:gd name="connsiteY4" fmla="*/ 10052 h 48893"/>
                <a:gd name="connsiteX5" fmla="*/ 48509 w 48509"/>
                <a:gd name="connsiteY5" fmla="*/ 19787 h 48893"/>
                <a:gd name="connsiteX6" fmla="*/ 44605 w 48509"/>
                <a:gd name="connsiteY6" fmla="*/ 28506 h 48893"/>
                <a:gd name="connsiteX7" fmla="*/ 44498 w 48509"/>
                <a:gd name="connsiteY7" fmla="*/ 39954 h 48893"/>
                <a:gd name="connsiteX8" fmla="*/ 38934 w 48509"/>
                <a:gd name="connsiteY8" fmla="*/ 46587 h 48893"/>
                <a:gd name="connsiteX9" fmla="*/ 28450 w 48509"/>
                <a:gd name="connsiteY9" fmla="*/ 48031 h 48893"/>
                <a:gd name="connsiteX10" fmla="*/ 19089 w 48509"/>
                <a:gd name="connsiteY10" fmla="*/ 47014 h 48893"/>
                <a:gd name="connsiteX11" fmla="*/ 17003 w 48509"/>
                <a:gd name="connsiteY11" fmla="*/ 31288 h 48893"/>
                <a:gd name="connsiteX12" fmla="*/ 17270 w 48509"/>
                <a:gd name="connsiteY12" fmla="*/ 20536 h 48893"/>
                <a:gd name="connsiteX13" fmla="*/ 12349 w 48509"/>
                <a:gd name="connsiteY13" fmla="*/ 22087 h 48893"/>
                <a:gd name="connsiteX14" fmla="*/ 2881 w 48509"/>
                <a:gd name="connsiteY14" fmla="*/ 23639 h 48893"/>
                <a:gd name="connsiteX15" fmla="*/ 260 w 48509"/>
                <a:gd name="connsiteY15" fmla="*/ 16899 h 48893"/>
                <a:gd name="connsiteX16" fmla="*/ 1544 w 48509"/>
                <a:gd name="connsiteY16" fmla="*/ 9089 h 48893"/>
                <a:gd name="connsiteX17" fmla="*/ 9995 w 48509"/>
                <a:gd name="connsiteY17" fmla="*/ 13903 h 48893"/>
                <a:gd name="connsiteX18" fmla="*/ 11814 w 48509"/>
                <a:gd name="connsiteY18" fmla="*/ 9891 h 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9" h="48893">
                  <a:moveTo>
                    <a:pt x="11761" y="9784"/>
                  </a:moveTo>
                  <a:cubicBezTo>
                    <a:pt x="12777" y="5772"/>
                    <a:pt x="10584" y="1975"/>
                    <a:pt x="15933" y="851"/>
                  </a:cubicBezTo>
                  <a:cubicBezTo>
                    <a:pt x="21229" y="-326"/>
                    <a:pt x="29199" y="-433"/>
                    <a:pt x="31660" y="1493"/>
                  </a:cubicBezTo>
                  <a:cubicBezTo>
                    <a:pt x="34120" y="3419"/>
                    <a:pt x="35030" y="8875"/>
                    <a:pt x="38132" y="10052"/>
                  </a:cubicBezTo>
                  <a:cubicBezTo>
                    <a:pt x="41235" y="11229"/>
                    <a:pt x="44765" y="8768"/>
                    <a:pt x="46316" y="10052"/>
                  </a:cubicBezTo>
                  <a:cubicBezTo>
                    <a:pt x="47868" y="11336"/>
                    <a:pt x="48509" y="15775"/>
                    <a:pt x="48509" y="19787"/>
                  </a:cubicBezTo>
                  <a:cubicBezTo>
                    <a:pt x="48509" y="23799"/>
                    <a:pt x="45514" y="25350"/>
                    <a:pt x="44605" y="28506"/>
                  </a:cubicBezTo>
                  <a:cubicBezTo>
                    <a:pt x="43695" y="31609"/>
                    <a:pt x="46423" y="36049"/>
                    <a:pt x="44498" y="39954"/>
                  </a:cubicBezTo>
                  <a:cubicBezTo>
                    <a:pt x="42572" y="43858"/>
                    <a:pt x="42037" y="45677"/>
                    <a:pt x="38934" y="46587"/>
                  </a:cubicBezTo>
                  <a:cubicBezTo>
                    <a:pt x="35832" y="47496"/>
                    <a:pt x="31553" y="47496"/>
                    <a:pt x="28450" y="48031"/>
                  </a:cubicBezTo>
                  <a:cubicBezTo>
                    <a:pt x="25348" y="48566"/>
                    <a:pt x="21550" y="50117"/>
                    <a:pt x="19089" y="47014"/>
                  </a:cubicBezTo>
                  <a:cubicBezTo>
                    <a:pt x="16628" y="43912"/>
                    <a:pt x="15987" y="37279"/>
                    <a:pt x="17003" y="31288"/>
                  </a:cubicBezTo>
                  <a:cubicBezTo>
                    <a:pt x="18019" y="25297"/>
                    <a:pt x="18554" y="21285"/>
                    <a:pt x="17270" y="20536"/>
                  </a:cubicBezTo>
                  <a:cubicBezTo>
                    <a:pt x="15987" y="19734"/>
                    <a:pt x="14649" y="21338"/>
                    <a:pt x="12349" y="22087"/>
                  </a:cubicBezTo>
                  <a:cubicBezTo>
                    <a:pt x="9995" y="22890"/>
                    <a:pt x="4325" y="25190"/>
                    <a:pt x="2881" y="23639"/>
                  </a:cubicBezTo>
                  <a:cubicBezTo>
                    <a:pt x="1437" y="22087"/>
                    <a:pt x="-756" y="22462"/>
                    <a:pt x="260" y="16899"/>
                  </a:cubicBezTo>
                  <a:cubicBezTo>
                    <a:pt x="1276" y="11336"/>
                    <a:pt x="-1291" y="7966"/>
                    <a:pt x="1544" y="9089"/>
                  </a:cubicBezTo>
                  <a:cubicBezTo>
                    <a:pt x="4379" y="10266"/>
                    <a:pt x="7642" y="16631"/>
                    <a:pt x="9995" y="13903"/>
                  </a:cubicBezTo>
                  <a:cubicBezTo>
                    <a:pt x="12349" y="11175"/>
                    <a:pt x="11814" y="9891"/>
                    <a:pt x="11814" y="9891"/>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sp>
          <p:nvSpPr>
            <p:cNvPr id="160" name="Frihandsfigur: Form 159">
              <a:extLst>
                <a:ext uri="{FF2B5EF4-FFF2-40B4-BE49-F238E27FC236}">
                  <a16:creationId xmlns:a16="http://schemas.microsoft.com/office/drawing/2014/main" id="{DBBC3F08-5B5F-197E-6083-6FB074CBEFD6}"/>
                </a:ext>
              </a:extLst>
            </p:cNvPr>
            <p:cNvSpPr/>
            <p:nvPr/>
          </p:nvSpPr>
          <p:spPr>
            <a:xfrm>
              <a:off x="2137082" y="5012717"/>
              <a:ext cx="44717" cy="44834"/>
            </a:xfrm>
            <a:custGeom>
              <a:avLst/>
              <a:gdLst>
                <a:gd name="connsiteX0" fmla="*/ 24531 w 44717"/>
                <a:gd name="connsiteY0" fmla="*/ 267 h 44834"/>
                <a:gd name="connsiteX1" fmla="*/ 26296 w 44717"/>
                <a:gd name="connsiteY1" fmla="*/ 6259 h 44834"/>
                <a:gd name="connsiteX2" fmla="*/ 36513 w 44717"/>
                <a:gd name="connsiteY2" fmla="*/ 2728 h 44834"/>
                <a:gd name="connsiteX3" fmla="*/ 43199 w 44717"/>
                <a:gd name="connsiteY3" fmla="*/ 4386 h 44834"/>
                <a:gd name="connsiteX4" fmla="*/ 43627 w 44717"/>
                <a:gd name="connsiteY4" fmla="*/ 11501 h 44834"/>
                <a:gd name="connsiteX5" fmla="*/ 35443 w 44717"/>
                <a:gd name="connsiteY5" fmla="*/ 15459 h 44834"/>
                <a:gd name="connsiteX6" fmla="*/ 35871 w 44717"/>
                <a:gd name="connsiteY6" fmla="*/ 22306 h 44834"/>
                <a:gd name="connsiteX7" fmla="*/ 34480 w 44717"/>
                <a:gd name="connsiteY7" fmla="*/ 29153 h 44834"/>
                <a:gd name="connsiteX8" fmla="*/ 22177 w 44717"/>
                <a:gd name="connsiteY8" fmla="*/ 27762 h 44834"/>
                <a:gd name="connsiteX9" fmla="*/ 19021 w 44717"/>
                <a:gd name="connsiteY9" fmla="*/ 32790 h 44834"/>
                <a:gd name="connsiteX10" fmla="*/ 20412 w 44717"/>
                <a:gd name="connsiteY10" fmla="*/ 42365 h 44834"/>
                <a:gd name="connsiteX11" fmla="*/ 8965 w 44717"/>
                <a:gd name="connsiteY11" fmla="*/ 43435 h 44834"/>
                <a:gd name="connsiteX12" fmla="*/ 4043 w 44717"/>
                <a:gd name="connsiteY12" fmla="*/ 11340 h 44834"/>
                <a:gd name="connsiteX13" fmla="*/ 20144 w 44717"/>
                <a:gd name="connsiteY13" fmla="*/ 0 h 44834"/>
                <a:gd name="connsiteX14" fmla="*/ 24531 w 44717"/>
                <a:gd name="connsiteY14" fmla="*/ 267 h 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17" h="44834">
                  <a:moveTo>
                    <a:pt x="24531" y="267"/>
                  </a:moveTo>
                  <a:cubicBezTo>
                    <a:pt x="24531" y="1070"/>
                    <a:pt x="24370" y="5884"/>
                    <a:pt x="26296" y="6259"/>
                  </a:cubicBezTo>
                  <a:cubicBezTo>
                    <a:pt x="28222" y="6686"/>
                    <a:pt x="32447" y="3637"/>
                    <a:pt x="36513" y="2728"/>
                  </a:cubicBezTo>
                  <a:cubicBezTo>
                    <a:pt x="40632" y="1765"/>
                    <a:pt x="41701" y="695"/>
                    <a:pt x="43199" y="4386"/>
                  </a:cubicBezTo>
                  <a:cubicBezTo>
                    <a:pt x="44697" y="8077"/>
                    <a:pt x="45499" y="10270"/>
                    <a:pt x="43627" y="11501"/>
                  </a:cubicBezTo>
                  <a:cubicBezTo>
                    <a:pt x="41701" y="12731"/>
                    <a:pt x="36406" y="14068"/>
                    <a:pt x="35443" y="15459"/>
                  </a:cubicBezTo>
                  <a:cubicBezTo>
                    <a:pt x="34480" y="16850"/>
                    <a:pt x="35175" y="19257"/>
                    <a:pt x="35871" y="22306"/>
                  </a:cubicBezTo>
                  <a:cubicBezTo>
                    <a:pt x="36566" y="25302"/>
                    <a:pt x="37636" y="28297"/>
                    <a:pt x="34480" y="29153"/>
                  </a:cubicBezTo>
                  <a:cubicBezTo>
                    <a:pt x="31324" y="29955"/>
                    <a:pt x="23675" y="26264"/>
                    <a:pt x="22177" y="27762"/>
                  </a:cubicBezTo>
                  <a:cubicBezTo>
                    <a:pt x="20679" y="29260"/>
                    <a:pt x="17951" y="29688"/>
                    <a:pt x="19021" y="32790"/>
                  </a:cubicBezTo>
                  <a:cubicBezTo>
                    <a:pt x="20091" y="35946"/>
                    <a:pt x="21642" y="41135"/>
                    <a:pt x="20412" y="42365"/>
                  </a:cubicBezTo>
                  <a:cubicBezTo>
                    <a:pt x="19181" y="43596"/>
                    <a:pt x="12762" y="46591"/>
                    <a:pt x="8965" y="43435"/>
                  </a:cubicBezTo>
                  <a:cubicBezTo>
                    <a:pt x="5167" y="40279"/>
                    <a:pt x="-5906" y="22520"/>
                    <a:pt x="4043" y="11340"/>
                  </a:cubicBezTo>
                  <a:cubicBezTo>
                    <a:pt x="13993" y="160"/>
                    <a:pt x="16614" y="0"/>
                    <a:pt x="20144" y="0"/>
                  </a:cubicBezTo>
                  <a:cubicBezTo>
                    <a:pt x="23675" y="0"/>
                    <a:pt x="24531" y="267"/>
                    <a:pt x="24531" y="267"/>
                  </a:cubicBezTo>
                </a:path>
              </a:pathLst>
            </a:custGeom>
            <a:solidFill>
              <a:srgbClr val="9DC3E6"/>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endParaRPr>
            </a:p>
          </p:txBody>
        </p:sp>
      </p:grpSp>
    </p:spTree>
    <p:extLst>
      <p:ext uri="{BB962C8B-B14F-4D97-AF65-F5344CB8AC3E}">
        <p14:creationId xmlns:p14="http://schemas.microsoft.com/office/powerpoint/2010/main" val="30630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B747E7F-43B2-6A0D-F2EA-88E8B297EE11}"/>
              </a:ext>
            </a:extLst>
          </p:cNvPr>
          <p:cNvGraphicFramePr>
            <a:graphicFrameLocks/>
          </p:cNvGraphicFramePr>
          <p:nvPr>
            <p:extLst>
              <p:ext uri="{D42A27DB-BD31-4B8C-83A1-F6EECF244321}">
                <p14:modId xmlns:p14="http://schemas.microsoft.com/office/powerpoint/2010/main" val="83956142"/>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10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8C9E92-AC78-CE53-D8E5-B02A2CF7DD2A}"/>
              </a:ext>
            </a:extLst>
          </p:cNvPr>
          <p:cNvGraphicFramePr>
            <a:graphicFrameLocks/>
          </p:cNvGraphicFramePr>
          <p:nvPr>
            <p:extLst>
              <p:ext uri="{D42A27DB-BD31-4B8C-83A1-F6EECF244321}">
                <p14:modId xmlns:p14="http://schemas.microsoft.com/office/powerpoint/2010/main" val="2873456342"/>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58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Kvillebäcken</a:t>
            </a:r>
          </a:p>
        </p:txBody>
      </p:sp>
    </p:spTree>
    <p:extLst>
      <p:ext uri="{BB962C8B-B14F-4D97-AF65-F5344CB8AC3E}">
        <p14:creationId xmlns:p14="http://schemas.microsoft.com/office/powerpoint/2010/main" val="185542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-14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65</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27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Kvillebäcken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-0,9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7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27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22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36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-20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13 328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- 2000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- 11 328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551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6442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15%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343 533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80% förvärvsarbetande</a:t>
            </a:r>
          </a:p>
        </p:txBody>
      </p:sp>
      <p:graphicFrame>
        <p:nvGraphicFramePr>
          <p:cNvPr id="31" name="Diagram 30">
            <a:extLst>
              <a:ext uri="{FF2B5EF4-FFF2-40B4-BE49-F238E27FC236}">
                <a16:creationId xmlns:a16="http://schemas.microsoft.com/office/drawing/2014/main" id="{C87B9384-5C21-3FE4-E160-5C92C3A3FE35}"/>
              </a:ext>
            </a:extLst>
          </p:cNvPr>
          <p:cNvGraphicFramePr>
            <a:graphicFrameLocks/>
          </p:cNvGraphicFramePr>
          <p:nvPr/>
        </p:nvGraphicFramePr>
        <p:xfrm>
          <a:off x="4594522" y="3898199"/>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E960B67A-0827-E390-CC95-E71061AF81BD}"/>
              </a:ext>
            </a:extLst>
          </p:cNvPr>
          <p:cNvGraphicFramePr>
            <a:graphicFrameLocks/>
          </p:cNvGraphicFramePr>
          <p:nvPr/>
        </p:nvGraphicFramePr>
        <p:xfrm>
          <a:off x="3925518"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0D443225-A1AE-F2B8-5801-B79D678DFA97}"/>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9843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A28195E-3396-E11F-EA17-F1F12BC526EF}"/>
              </a:ext>
            </a:extLst>
          </p:cNvPr>
          <p:cNvGraphicFramePr>
            <a:graphicFrameLocks/>
          </p:cNvGraphicFramePr>
          <p:nvPr>
            <p:extLst>
              <p:ext uri="{D42A27DB-BD31-4B8C-83A1-F6EECF244321}">
                <p14:modId xmlns:p14="http://schemas.microsoft.com/office/powerpoint/2010/main" val="1843014686"/>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63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71808E5-9C2B-C1D1-F21B-FA8619DBEDD8}"/>
              </a:ext>
            </a:extLst>
          </p:cNvPr>
          <p:cNvGraphicFramePr>
            <a:graphicFrameLocks/>
          </p:cNvGraphicFramePr>
          <p:nvPr>
            <p:extLst>
              <p:ext uri="{D42A27DB-BD31-4B8C-83A1-F6EECF244321}">
                <p14:modId xmlns:p14="http://schemas.microsoft.com/office/powerpoint/2010/main" val="740208252"/>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634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3F10CA-2FCF-F1D8-B3F2-464511CF65A2}"/>
              </a:ext>
            </a:extLst>
          </p:cNvPr>
          <p:cNvGraphicFramePr>
            <a:graphicFrameLocks/>
          </p:cNvGraphicFramePr>
          <p:nvPr>
            <p:extLst>
              <p:ext uri="{D42A27DB-BD31-4B8C-83A1-F6EECF244321}">
                <p14:modId xmlns:p14="http://schemas.microsoft.com/office/powerpoint/2010/main" val="2531166524"/>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04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Kyrkbyn-Rambergsstaden</a:t>
            </a:r>
          </a:p>
        </p:txBody>
      </p:sp>
    </p:spTree>
    <p:extLst>
      <p:ext uri="{BB962C8B-B14F-4D97-AF65-F5344CB8AC3E}">
        <p14:creationId xmlns:p14="http://schemas.microsoft.com/office/powerpoint/2010/main" val="328079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25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3901398" y="-20257"/>
            <a:ext cx="4469075"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Kyrkbyn-Rambergsstaden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-0,5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48989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6,7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25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27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19 169</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- 2819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- 16 350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896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9422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323 834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78% förvärvsarbetande</a:t>
            </a:r>
          </a:p>
        </p:txBody>
      </p:sp>
      <p:graphicFrame>
        <p:nvGraphicFramePr>
          <p:cNvPr id="31" name="Diagram 30">
            <a:extLst>
              <a:ext uri="{FF2B5EF4-FFF2-40B4-BE49-F238E27FC236}">
                <a16:creationId xmlns:a16="http://schemas.microsoft.com/office/drawing/2014/main" id="{8A0C5D13-A1D0-304C-277A-C058B0D5CE56}"/>
              </a:ext>
            </a:extLst>
          </p:cNvPr>
          <p:cNvGraphicFramePr>
            <a:graphicFrameLocks/>
          </p:cNvGraphicFramePr>
          <p:nvPr/>
        </p:nvGraphicFramePr>
        <p:xfrm>
          <a:off x="4581242"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73404817-B0D3-51AC-903E-4B44886020D1}"/>
              </a:ext>
            </a:extLst>
          </p:cNvPr>
          <p:cNvGraphicFramePr>
            <a:graphicFrameLocks/>
          </p:cNvGraphicFramePr>
          <p:nvPr/>
        </p:nvGraphicFramePr>
        <p:xfrm>
          <a:off x="3918023" y="803484"/>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BA60C51B-FAEB-8CE7-7F4A-06FB7C9BE6AA}"/>
              </a:ext>
            </a:extLst>
          </p:cNvPr>
          <p:cNvGraphicFramePr>
            <a:graphicFrameLocks/>
          </p:cNvGraphicFramePr>
          <p:nvPr/>
        </p:nvGraphicFramePr>
        <p:xfrm>
          <a:off x="8859075" y="803484"/>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7108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B288571-2AC9-8250-F01B-82146C5AC0C7}"/>
              </a:ext>
            </a:extLst>
          </p:cNvPr>
          <p:cNvGraphicFramePr>
            <a:graphicFrameLocks/>
          </p:cNvGraphicFramePr>
          <p:nvPr>
            <p:extLst>
              <p:ext uri="{D42A27DB-BD31-4B8C-83A1-F6EECF244321}">
                <p14:modId xmlns:p14="http://schemas.microsoft.com/office/powerpoint/2010/main" val="2282582680"/>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668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11274288" cy="4750903"/>
          </a:xfrm>
        </p:spPr>
        <p:txBody>
          <a:bodyPr>
            <a:normAutofit/>
          </a:bodyPr>
          <a:lstStyle/>
          <a:p>
            <a:pPr marL="0" indent="0">
              <a:buNone/>
            </a:pPr>
            <a:r>
              <a:rPr lang="sv-SE" sz="2000">
                <a:latin typeface="Aptos Display" panose="020B0004020202020204" pitchFamily="34" charset="0"/>
              </a:rPr>
              <a:t>Denna rapport presenterar ett urval av resultat från SOM-institutets enkätundersökning i Göteborg 2023. Rapporten har tagits fram av en arbetsgrupp med deltagare från de fyra socialförvaltningarna. Syftet är att uppmärksamma och sprida resultat från undersökningen inom de fyra socialförvaltningarna, samt att underlätta förståelse och användningen av resultaten genom att ta fram färdiga diagram. </a:t>
            </a:r>
          </a:p>
          <a:p>
            <a:pPr marL="0" indent="0">
              <a:buNone/>
            </a:pPr>
            <a:r>
              <a:rPr lang="sv-SE" sz="2000">
                <a:latin typeface="Aptos Display" panose="020B0004020202020204" pitchFamily="34" charset="0"/>
              </a:rPr>
              <a:t>Denna rapport har fokus på trygghet och stadsområdesfrågor i stadsområde Hisingen. Arbetsgruppen har tagit fram liknande rapporter för de tre andra stadsområdena. Det finns också en stadsövergripande rapport med samma tema, och en stadsövergripande rapport om förtroendet för socialtjänsten. </a:t>
            </a:r>
          </a:p>
          <a:p>
            <a:pPr marL="0" indent="0">
              <a:buNone/>
            </a:pPr>
            <a:r>
              <a:rPr lang="sv-SE" sz="2000">
                <a:latin typeface="Aptos Display" panose="020B0004020202020204" pitchFamily="34" charset="0"/>
              </a:rPr>
              <a:t>Rapporten har tagits fram på uppdrag av de fyra avdelningscheferna för Stadsområde, välfärd och fritid. Kontaktuppgifter till arbetsgruppen finns längst bak. </a:t>
            </a:r>
          </a:p>
          <a:p>
            <a:pPr marL="0" indent="0">
              <a:buNone/>
            </a:pPr>
            <a:endParaRPr lang="sv-SE" sz="2000">
              <a:latin typeface="Aptos Display" panose="020B0004020202020204" pitchFamily="34" charset="0"/>
            </a:endParaRPr>
          </a:p>
        </p:txBody>
      </p:sp>
    </p:spTree>
    <p:extLst>
      <p:ext uri="{BB962C8B-B14F-4D97-AF65-F5344CB8AC3E}">
        <p14:creationId xmlns:p14="http://schemas.microsoft.com/office/powerpoint/2010/main" val="282702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F48CCBA-D158-F930-D9B0-2F7FC8569EA2}"/>
              </a:ext>
            </a:extLst>
          </p:cNvPr>
          <p:cNvGraphicFramePr>
            <a:graphicFrameLocks/>
          </p:cNvGraphicFramePr>
          <p:nvPr>
            <p:extLst>
              <p:ext uri="{D42A27DB-BD31-4B8C-83A1-F6EECF244321}">
                <p14:modId xmlns:p14="http://schemas.microsoft.com/office/powerpoint/2010/main" val="3933549434"/>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474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C82A355-B63C-DF72-6236-8F3E70EFBD40}"/>
              </a:ext>
            </a:extLst>
          </p:cNvPr>
          <p:cNvGraphicFramePr>
            <a:graphicFrameLocks/>
          </p:cNvGraphicFramePr>
          <p:nvPr>
            <p:extLst>
              <p:ext uri="{D42A27DB-BD31-4B8C-83A1-F6EECF244321}">
                <p14:modId xmlns:p14="http://schemas.microsoft.com/office/powerpoint/2010/main" val="832033227"/>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839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Norra Älvstranden</a:t>
            </a:r>
          </a:p>
        </p:txBody>
      </p:sp>
    </p:spTree>
    <p:extLst>
      <p:ext uri="{BB962C8B-B14F-4D97-AF65-F5344CB8AC3E}">
        <p14:creationId xmlns:p14="http://schemas.microsoft.com/office/powerpoint/2010/main" val="3987436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10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Norra Älvstranden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+0,5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4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7,7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10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44</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16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15 468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- 2006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- 13 462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174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6817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408 270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79% förvärvsarbetande</a:t>
            </a:r>
          </a:p>
        </p:txBody>
      </p:sp>
      <p:graphicFrame>
        <p:nvGraphicFramePr>
          <p:cNvPr id="31" name="Diagram 30">
            <a:extLst>
              <a:ext uri="{FF2B5EF4-FFF2-40B4-BE49-F238E27FC236}">
                <a16:creationId xmlns:a16="http://schemas.microsoft.com/office/drawing/2014/main" id="{D18FE14D-687F-A726-3EDF-EB33F9EEA6EB}"/>
              </a:ext>
            </a:extLst>
          </p:cNvPr>
          <p:cNvGraphicFramePr>
            <a:graphicFrameLocks/>
          </p:cNvGraphicFramePr>
          <p:nvPr/>
        </p:nvGraphicFramePr>
        <p:xfrm>
          <a:off x="4594522" y="3896454"/>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37C39457-D193-A527-B449-1E8E504E7D88}"/>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3F99ED2A-8C70-E3DE-AF2A-C4933F4DC0E0}"/>
              </a:ext>
            </a:extLst>
          </p:cNvPr>
          <p:cNvGraphicFramePr>
            <a:graphicFrameLocks/>
          </p:cNvGraphicFramePr>
          <p:nvPr/>
        </p:nvGraphicFramePr>
        <p:xfrm>
          <a:off x="8859075" y="797865"/>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4609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33DB544-2C8A-4667-7D6A-6F2A32007D66}"/>
              </a:ext>
            </a:extLst>
          </p:cNvPr>
          <p:cNvGraphicFramePr>
            <a:graphicFrameLocks/>
          </p:cNvGraphicFramePr>
          <p:nvPr>
            <p:extLst>
              <p:ext uri="{D42A27DB-BD31-4B8C-83A1-F6EECF244321}">
                <p14:modId xmlns:p14="http://schemas.microsoft.com/office/powerpoint/2010/main" val="2138573102"/>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0772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F0B08B6-A030-6ACE-3D8F-AFDFFD137005}"/>
              </a:ext>
            </a:extLst>
          </p:cNvPr>
          <p:cNvGraphicFramePr>
            <a:graphicFrameLocks/>
          </p:cNvGraphicFramePr>
          <p:nvPr>
            <p:extLst>
              <p:ext uri="{D42A27DB-BD31-4B8C-83A1-F6EECF244321}">
                <p14:modId xmlns:p14="http://schemas.microsoft.com/office/powerpoint/2010/main" val="1283203481"/>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9793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DB38B0-2C1D-1885-72C0-D50A6C1C782F}"/>
              </a:ext>
            </a:extLst>
          </p:cNvPr>
          <p:cNvGraphicFramePr>
            <a:graphicFrameLocks/>
          </p:cNvGraphicFramePr>
          <p:nvPr>
            <p:extLst>
              <p:ext uri="{D42A27DB-BD31-4B8C-83A1-F6EECF244321}">
                <p14:modId xmlns:p14="http://schemas.microsoft.com/office/powerpoint/2010/main" val="58130315"/>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253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Södra Torslanda</a:t>
            </a:r>
          </a:p>
        </p:txBody>
      </p:sp>
    </p:spTree>
    <p:extLst>
      <p:ext uri="{BB962C8B-B14F-4D97-AF65-F5344CB8AC3E}">
        <p14:creationId xmlns:p14="http://schemas.microsoft.com/office/powerpoint/2010/main" val="259128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+16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95</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Södra Torslanda</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+0,7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4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7,9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5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5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+15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18 531</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- 4680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- 13851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5068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1910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430 521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89% förvärvsarbetande</a:t>
            </a:r>
          </a:p>
        </p:txBody>
      </p:sp>
      <p:graphicFrame>
        <p:nvGraphicFramePr>
          <p:cNvPr id="31" name="Diagram 30">
            <a:extLst>
              <a:ext uri="{FF2B5EF4-FFF2-40B4-BE49-F238E27FC236}">
                <a16:creationId xmlns:a16="http://schemas.microsoft.com/office/drawing/2014/main" id="{E4CC2B4D-F36F-BD36-5D09-CD99C35B1280}"/>
              </a:ext>
            </a:extLst>
          </p:cNvPr>
          <p:cNvGraphicFramePr>
            <a:graphicFrameLocks/>
          </p:cNvGraphicFramePr>
          <p:nvPr/>
        </p:nvGraphicFramePr>
        <p:xfrm>
          <a:off x="4581242" y="3897650"/>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C314B098-883A-5F36-7C16-DDA48E4F5D08}"/>
              </a:ext>
            </a:extLst>
          </p:cNvPr>
          <p:cNvGraphicFramePr>
            <a:graphicFrameLocks/>
          </p:cNvGraphicFramePr>
          <p:nvPr/>
        </p:nvGraphicFramePr>
        <p:xfrm>
          <a:off x="3925224" y="799383"/>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2B2E1ADC-F818-4CFD-F6D9-CDB2A9EC37C0}"/>
              </a:ext>
            </a:extLst>
          </p:cNvPr>
          <p:cNvGraphicFramePr>
            <a:graphicFrameLocks/>
          </p:cNvGraphicFramePr>
          <p:nvPr/>
        </p:nvGraphicFramePr>
        <p:xfrm>
          <a:off x="8859075" y="799791"/>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20975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80C5291-4827-76B3-4F97-0C29C7605544}"/>
              </a:ext>
            </a:extLst>
          </p:cNvPr>
          <p:cNvGraphicFramePr>
            <a:graphicFrameLocks/>
          </p:cNvGraphicFramePr>
          <p:nvPr>
            <p:extLst>
              <p:ext uri="{D42A27DB-BD31-4B8C-83A1-F6EECF244321}">
                <p14:modId xmlns:p14="http://schemas.microsoft.com/office/powerpoint/2010/main" val="143194730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7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59D95466-48BD-9CFB-9FA3-DF4C37E2A6A1}"/>
              </a:ext>
            </a:extLst>
          </p:cNvPr>
          <p:cNvSpPr txBox="1"/>
          <p:nvPr/>
        </p:nvSpPr>
        <p:spPr>
          <a:xfrm>
            <a:off x="8506213" y="1508377"/>
            <a:ext cx="2144108" cy="1754326"/>
          </a:xfrm>
          <a:prstGeom prst="rect">
            <a:avLst/>
          </a:prstGeom>
          <a:noFill/>
        </p:spPr>
        <p:txBody>
          <a:bodyPr wrap="square" rtlCol="0">
            <a:spAutoFit/>
          </a:bodyPr>
          <a:lstStyle/>
          <a:p>
            <a:r>
              <a:rPr lang="sv-SE" sz="7200">
                <a:latin typeface="Aptos Display" panose="020B0004020202020204" pitchFamily="34" charset="0"/>
              </a:rPr>
              <a:t>49%</a:t>
            </a:r>
            <a:br>
              <a:rPr lang="sv-SE">
                <a:latin typeface="Aptos Display" panose="020B0004020202020204" pitchFamily="34" charset="0"/>
              </a:rPr>
            </a:br>
            <a:r>
              <a:rPr lang="sv-SE">
                <a:latin typeface="Aptos Display" panose="020B0004020202020204" pitchFamily="34" charset="0"/>
              </a:rPr>
              <a:t>nettosvarsfrekvens 2023</a:t>
            </a:r>
          </a:p>
        </p:txBody>
      </p:sp>
      <p:graphicFrame>
        <p:nvGraphicFramePr>
          <p:cNvPr id="5" name="Diagram 4">
            <a:extLst>
              <a:ext uri="{FF2B5EF4-FFF2-40B4-BE49-F238E27FC236}">
                <a16:creationId xmlns:a16="http://schemas.microsoft.com/office/drawing/2014/main" id="{3A12988A-439E-D532-434B-71A2E1502B68}"/>
              </a:ext>
            </a:extLst>
          </p:cNvPr>
          <p:cNvGraphicFramePr>
            <a:graphicFrameLocks/>
          </p:cNvGraphicFramePr>
          <p:nvPr/>
        </p:nvGraphicFramePr>
        <p:xfrm>
          <a:off x="407988" y="1070656"/>
          <a:ext cx="5688011" cy="255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A5FB632-492C-61F5-33E2-14C7EE10ADC5}"/>
              </a:ext>
            </a:extLst>
          </p:cNvPr>
          <p:cNvGraphicFramePr>
            <a:graphicFrameLocks/>
          </p:cNvGraphicFramePr>
          <p:nvPr/>
        </p:nvGraphicFramePr>
        <p:xfrm>
          <a:off x="2296633" y="3626532"/>
          <a:ext cx="9813851" cy="3071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5E81745-5598-75FF-D548-BADA04B01E93}"/>
              </a:ext>
            </a:extLst>
          </p:cNvPr>
          <p:cNvGraphicFramePr>
            <a:graphicFrameLocks/>
          </p:cNvGraphicFramePr>
          <p:nvPr>
            <p:extLst>
              <p:ext uri="{D42A27DB-BD31-4B8C-83A1-F6EECF244321}">
                <p14:modId xmlns:p14="http://schemas.microsoft.com/office/powerpoint/2010/main" val="189125549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115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7A61AC8-F625-66D4-E137-F61C03B15087}"/>
              </a:ext>
            </a:extLst>
          </p:cNvPr>
          <p:cNvGraphicFramePr>
            <a:graphicFrameLocks/>
          </p:cNvGraphicFramePr>
          <p:nvPr>
            <p:extLst>
              <p:ext uri="{D42A27DB-BD31-4B8C-83A1-F6EECF244321}">
                <p14:modId xmlns:p14="http://schemas.microsoft.com/office/powerpoint/2010/main" val="2764736046"/>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840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Björlanda</a:t>
            </a:r>
          </a:p>
        </p:txBody>
      </p:sp>
    </p:spTree>
    <p:extLst>
      <p:ext uri="{BB962C8B-B14F-4D97-AF65-F5344CB8AC3E}">
        <p14:creationId xmlns:p14="http://schemas.microsoft.com/office/powerpoint/2010/main" val="501701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92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5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Björlanda</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+0,5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134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7,7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9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7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+11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8967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- 2476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- 6491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2625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355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459 324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89% förvärvsarbetande</a:t>
            </a:r>
          </a:p>
        </p:txBody>
      </p:sp>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1DABF432-C84A-5045-6C88-69D4BA73E896}"/>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Diagram 29">
            <a:extLst>
              <a:ext uri="{FF2B5EF4-FFF2-40B4-BE49-F238E27FC236}">
                <a16:creationId xmlns:a16="http://schemas.microsoft.com/office/drawing/2014/main" id="{119BA941-A912-50F6-E9F2-E95489440316}"/>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Diagram 30">
            <a:extLst>
              <a:ext uri="{FF2B5EF4-FFF2-40B4-BE49-F238E27FC236}">
                <a16:creationId xmlns:a16="http://schemas.microsoft.com/office/drawing/2014/main" id="{DD2B8132-03EB-2DA8-F132-E210C90192D1}"/>
              </a:ext>
            </a:extLst>
          </p:cNvPr>
          <p:cNvGraphicFramePr>
            <a:graphicFrameLocks/>
          </p:cNvGraphicFramePr>
          <p:nvPr/>
        </p:nvGraphicFramePr>
        <p:xfrm>
          <a:off x="4581242" y="3895591"/>
          <a:ext cx="7200000" cy="270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3980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15C9334-E2DB-B258-C8E0-3B1ED73E2F29}"/>
              </a:ext>
            </a:extLst>
          </p:cNvPr>
          <p:cNvGraphicFramePr>
            <a:graphicFrameLocks/>
          </p:cNvGraphicFramePr>
          <p:nvPr>
            <p:extLst>
              <p:ext uri="{D42A27DB-BD31-4B8C-83A1-F6EECF244321}">
                <p14:modId xmlns:p14="http://schemas.microsoft.com/office/powerpoint/2010/main" val="3931348496"/>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0642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DE1C7EB-02C8-3826-48FE-E860F683B4D3}"/>
              </a:ext>
            </a:extLst>
          </p:cNvPr>
          <p:cNvGraphicFramePr>
            <a:graphicFrameLocks/>
          </p:cNvGraphicFramePr>
          <p:nvPr>
            <p:extLst>
              <p:ext uri="{D42A27DB-BD31-4B8C-83A1-F6EECF244321}">
                <p14:modId xmlns:p14="http://schemas.microsoft.com/office/powerpoint/2010/main" val="1654136241"/>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583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49BED1-FC78-0346-F367-924A059E7E28}"/>
              </a:ext>
            </a:extLst>
          </p:cNvPr>
          <p:cNvGraphicFramePr>
            <a:graphicFrameLocks/>
          </p:cNvGraphicFramePr>
          <p:nvPr>
            <p:extLst>
              <p:ext uri="{D42A27DB-BD31-4B8C-83A1-F6EECF244321}">
                <p14:modId xmlns:p14="http://schemas.microsoft.com/office/powerpoint/2010/main" val="601026848"/>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940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Tuve-Säve</a:t>
            </a:r>
          </a:p>
        </p:txBody>
      </p:sp>
    </p:spTree>
    <p:extLst>
      <p:ext uri="{BB962C8B-B14F-4D97-AF65-F5344CB8AC3E}">
        <p14:creationId xmlns:p14="http://schemas.microsoft.com/office/powerpoint/2010/main" val="2349800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16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Tuve-Säve</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5139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7,2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22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12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+8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2" y="1337919"/>
            <a:ext cx="2123635"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13 146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- 2972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- 10 174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2408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3013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346 000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82% förvärvsarbetande</a:t>
            </a:r>
          </a:p>
        </p:txBody>
      </p:sp>
      <p:graphicFrame>
        <p:nvGraphicFramePr>
          <p:cNvPr id="31" name="Diagram 30">
            <a:extLst>
              <a:ext uri="{FF2B5EF4-FFF2-40B4-BE49-F238E27FC236}">
                <a16:creationId xmlns:a16="http://schemas.microsoft.com/office/drawing/2014/main" id="{F7DB1784-1DC9-6BA7-7328-B42E172EB992}"/>
              </a:ext>
            </a:extLst>
          </p:cNvPr>
          <p:cNvGraphicFramePr>
            <a:graphicFrameLocks/>
          </p:cNvGraphicFramePr>
          <p:nvPr/>
        </p:nvGraphicFramePr>
        <p:xfrm>
          <a:off x="4579927" y="3892348"/>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0F856B93-B588-1822-707F-5B8793C90487}"/>
              </a:ext>
            </a:extLst>
          </p:cNvPr>
          <p:cNvGraphicFramePr>
            <a:graphicFrameLocks/>
          </p:cNvGraphicFramePr>
          <p:nvPr/>
        </p:nvGraphicFramePr>
        <p:xfrm>
          <a:off x="3919144" y="801445"/>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949833C8-9884-8488-7C15-007070782909}"/>
              </a:ext>
            </a:extLst>
          </p:cNvPr>
          <p:cNvGraphicFramePr>
            <a:graphicFrameLocks/>
          </p:cNvGraphicFramePr>
          <p:nvPr/>
        </p:nvGraphicFramePr>
        <p:xfrm>
          <a:off x="8859075" y="801445"/>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51463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3FDD61E-D075-58E8-771E-7761F6327357}"/>
              </a:ext>
            </a:extLst>
          </p:cNvPr>
          <p:cNvGraphicFramePr>
            <a:graphicFrameLocks/>
          </p:cNvGraphicFramePr>
          <p:nvPr>
            <p:extLst>
              <p:ext uri="{D42A27DB-BD31-4B8C-83A1-F6EECF244321}">
                <p14:modId xmlns:p14="http://schemas.microsoft.com/office/powerpoint/2010/main" val="261664021"/>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10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antal svarande</a:t>
            </a:r>
          </a:p>
        </p:txBody>
      </p:sp>
      <p:sp>
        <p:nvSpPr>
          <p:cNvPr id="4" name="textruta 3">
            <a:extLst>
              <a:ext uri="{FF2B5EF4-FFF2-40B4-BE49-F238E27FC236}">
                <a16:creationId xmlns:a16="http://schemas.microsoft.com/office/drawing/2014/main" id="{DCBDC784-F05B-9575-40E0-E45420140EF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0996B9AF-7FA5-AADE-C5F7-48ACDE8E513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CD84E2B7-50B9-E67D-2AAD-35B83FD6452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4AC5DCE5-CCC5-D10F-0292-5EFB77FABC0F}"/>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graphicFrame>
        <p:nvGraphicFramePr>
          <p:cNvPr id="8" name="Diagram 7">
            <a:extLst>
              <a:ext uri="{FF2B5EF4-FFF2-40B4-BE49-F238E27FC236}">
                <a16:creationId xmlns:a16="http://schemas.microsoft.com/office/drawing/2014/main" id="{4B7DFA0C-6D43-E410-8D48-0A26A653EB80}"/>
              </a:ext>
            </a:extLst>
          </p:cNvPr>
          <p:cNvGraphicFramePr>
            <a:graphicFrameLocks/>
          </p:cNvGraphicFramePr>
          <p:nvPr/>
        </p:nvGraphicFramePr>
        <p:xfrm>
          <a:off x="407987" y="1302327"/>
          <a:ext cx="11376025" cy="52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3469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E2726F8-E5D1-B9CB-9B21-3F2DB6D6EB26}"/>
              </a:ext>
            </a:extLst>
          </p:cNvPr>
          <p:cNvGraphicFramePr>
            <a:graphicFrameLocks/>
          </p:cNvGraphicFramePr>
          <p:nvPr>
            <p:extLst>
              <p:ext uri="{D42A27DB-BD31-4B8C-83A1-F6EECF244321}">
                <p14:modId xmlns:p14="http://schemas.microsoft.com/office/powerpoint/2010/main" val="3753499851"/>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7481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09D956B-2B21-84CA-87F7-F749FBB824F3}"/>
              </a:ext>
            </a:extLst>
          </p:cNvPr>
          <p:cNvGraphicFramePr>
            <a:graphicFrameLocks/>
          </p:cNvGraphicFramePr>
          <p:nvPr>
            <p:extLst>
              <p:ext uri="{D42A27DB-BD31-4B8C-83A1-F6EECF244321}">
                <p14:modId xmlns:p14="http://schemas.microsoft.com/office/powerpoint/2010/main" val="4143412484"/>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4435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Kärrdalen-Slättadamm</a:t>
            </a:r>
          </a:p>
        </p:txBody>
      </p:sp>
    </p:spTree>
    <p:extLst>
      <p:ext uri="{BB962C8B-B14F-4D97-AF65-F5344CB8AC3E}">
        <p14:creationId xmlns:p14="http://schemas.microsoft.com/office/powerpoint/2010/main" val="2177557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+3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17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049426" y="-3828"/>
            <a:ext cx="4093147"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Kärrdalen-Slättadamm</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+0,3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262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7,5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14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51</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10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9526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- 2040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- 7486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2082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1840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376 493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83% förvärvsarbetande</a:t>
            </a:r>
          </a:p>
        </p:txBody>
      </p:sp>
      <p:graphicFrame>
        <p:nvGraphicFramePr>
          <p:cNvPr id="31" name="Diagram 30">
            <a:extLst>
              <a:ext uri="{FF2B5EF4-FFF2-40B4-BE49-F238E27FC236}">
                <a16:creationId xmlns:a16="http://schemas.microsoft.com/office/drawing/2014/main" id="{B6E57A98-8419-1CBA-6F34-8597AED887E9}"/>
              </a:ext>
            </a:extLst>
          </p:cNvPr>
          <p:cNvGraphicFramePr>
            <a:graphicFrameLocks/>
          </p:cNvGraphicFramePr>
          <p:nvPr/>
        </p:nvGraphicFramePr>
        <p:xfrm>
          <a:off x="4581242" y="388502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5BA686C8-86E3-EDD1-5DE1-8FB98DAC2C10}"/>
              </a:ext>
            </a:extLst>
          </p:cNvPr>
          <p:cNvGraphicFramePr>
            <a:graphicFrameLocks/>
          </p:cNvGraphicFramePr>
          <p:nvPr/>
        </p:nvGraphicFramePr>
        <p:xfrm>
          <a:off x="392522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A10393EE-6DC4-AE26-8B92-12E30CF77244}"/>
              </a:ext>
            </a:extLst>
          </p:cNvPr>
          <p:cNvGraphicFramePr>
            <a:graphicFrameLocks/>
          </p:cNvGraphicFramePr>
          <p:nvPr/>
        </p:nvGraphicFramePr>
        <p:xfrm>
          <a:off x="8848652" y="802275"/>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46462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DBDA4CF-EAAB-ECA5-1988-399C38F0500D}"/>
              </a:ext>
            </a:extLst>
          </p:cNvPr>
          <p:cNvGraphicFramePr>
            <a:graphicFrameLocks/>
          </p:cNvGraphicFramePr>
          <p:nvPr>
            <p:extLst>
              <p:ext uri="{D42A27DB-BD31-4B8C-83A1-F6EECF244321}">
                <p14:modId xmlns:p14="http://schemas.microsoft.com/office/powerpoint/2010/main" val="3118202852"/>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4514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8D43F8E-2EF0-B40A-1EE8-92E843C6BFC4}"/>
              </a:ext>
            </a:extLst>
          </p:cNvPr>
          <p:cNvGraphicFramePr>
            <a:graphicFrameLocks/>
          </p:cNvGraphicFramePr>
          <p:nvPr>
            <p:extLst>
              <p:ext uri="{D42A27DB-BD31-4B8C-83A1-F6EECF244321}">
                <p14:modId xmlns:p14="http://schemas.microsoft.com/office/powerpoint/2010/main" val="52749426"/>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501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506DA8-1C11-F20B-BE63-D5FA32A9C7A9}"/>
              </a:ext>
            </a:extLst>
          </p:cNvPr>
          <p:cNvGraphicFramePr>
            <a:graphicFrameLocks/>
          </p:cNvGraphicFramePr>
          <p:nvPr>
            <p:extLst>
              <p:ext uri="{D42A27DB-BD31-4B8C-83A1-F6EECF244321}">
                <p14:modId xmlns:p14="http://schemas.microsoft.com/office/powerpoint/2010/main" val="324282295"/>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0500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Östra Biskopsgården</a:t>
            </a:r>
          </a:p>
        </p:txBody>
      </p:sp>
    </p:spTree>
    <p:extLst>
      <p:ext uri="{BB962C8B-B14F-4D97-AF65-F5344CB8AC3E}">
        <p14:creationId xmlns:p14="http://schemas.microsoft.com/office/powerpoint/2010/main" val="2446224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-22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31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280247" y="-9233"/>
            <a:ext cx="3711377"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Östra Biskopsgården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-1,1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8" y="3326391"/>
            <a:ext cx="1525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6,1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29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33</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29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12 373</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- 2657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- 9716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968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4369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15%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291 905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75% förvärvsarbetande</a:t>
            </a:r>
          </a:p>
        </p:txBody>
      </p:sp>
      <p:graphicFrame>
        <p:nvGraphicFramePr>
          <p:cNvPr id="31" name="Diagram 30">
            <a:extLst>
              <a:ext uri="{FF2B5EF4-FFF2-40B4-BE49-F238E27FC236}">
                <a16:creationId xmlns:a16="http://schemas.microsoft.com/office/drawing/2014/main" id="{D0B01D9E-90C7-7732-0160-E23B75C1D4D3}"/>
              </a:ext>
            </a:extLst>
          </p:cNvPr>
          <p:cNvGraphicFramePr>
            <a:graphicFrameLocks/>
          </p:cNvGraphicFramePr>
          <p:nvPr/>
        </p:nvGraphicFramePr>
        <p:xfrm>
          <a:off x="4582068" y="3889588"/>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5BBC6BB9-BB32-820C-49B4-2DE14FDC3838}"/>
              </a:ext>
            </a:extLst>
          </p:cNvPr>
          <p:cNvGraphicFramePr>
            <a:graphicFrameLocks/>
          </p:cNvGraphicFramePr>
          <p:nvPr/>
        </p:nvGraphicFramePr>
        <p:xfrm>
          <a:off x="3925224" y="803842"/>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3E56E322-491C-FAE6-2C9D-BD8767B7C755}"/>
              </a:ext>
            </a:extLst>
          </p:cNvPr>
          <p:cNvGraphicFramePr>
            <a:graphicFrameLocks/>
          </p:cNvGraphicFramePr>
          <p:nvPr/>
        </p:nvGraphicFramePr>
        <p:xfrm>
          <a:off x="8859075" y="80384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05868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695C75A-3693-D8DC-BC09-2B87340D61AB}"/>
              </a:ext>
            </a:extLst>
          </p:cNvPr>
          <p:cNvGraphicFramePr>
            <a:graphicFrameLocks/>
          </p:cNvGraphicFramePr>
          <p:nvPr>
            <p:extLst>
              <p:ext uri="{D42A27DB-BD31-4B8C-83A1-F6EECF244321}">
                <p14:modId xmlns:p14="http://schemas.microsoft.com/office/powerpoint/2010/main" val="2751475738"/>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43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E0AB12-C3BB-3E3B-606F-4AA72DD59C2F}"/>
              </a:ext>
            </a:extLst>
          </p:cNvPr>
          <p:cNvGraphicFramePr>
            <a:graphicFrameLocks/>
          </p:cNvGraphicFramePr>
          <p:nvPr/>
        </p:nvGraphicFramePr>
        <p:xfrm>
          <a:off x="407988" y="1450108"/>
          <a:ext cx="11376025" cy="5147541"/>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3340854D-A3CC-566B-703E-ABAD62ED836B}"/>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konfidensintervall</a:t>
            </a:r>
          </a:p>
        </p:txBody>
      </p:sp>
    </p:spTree>
    <p:extLst>
      <p:ext uri="{BB962C8B-B14F-4D97-AF65-F5344CB8AC3E}">
        <p14:creationId xmlns:p14="http://schemas.microsoft.com/office/powerpoint/2010/main" val="4106102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EC2E2A6-DB1E-AF4D-F91F-18E26DADFEFB}"/>
              </a:ext>
            </a:extLst>
          </p:cNvPr>
          <p:cNvGraphicFramePr>
            <a:graphicFrameLocks/>
          </p:cNvGraphicFramePr>
          <p:nvPr>
            <p:extLst>
              <p:ext uri="{D42A27DB-BD31-4B8C-83A1-F6EECF244321}">
                <p14:modId xmlns:p14="http://schemas.microsoft.com/office/powerpoint/2010/main" val="2017860248"/>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210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262FB2F-6757-4FCE-ED7F-F48CA9EB7BEB}"/>
              </a:ext>
            </a:extLst>
          </p:cNvPr>
          <p:cNvGraphicFramePr>
            <a:graphicFrameLocks/>
          </p:cNvGraphicFramePr>
          <p:nvPr>
            <p:extLst>
              <p:ext uri="{D42A27DB-BD31-4B8C-83A1-F6EECF244321}">
                <p14:modId xmlns:p14="http://schemas.microsoft.com/office/powerpoint/2010/main" val="3393973031"/>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940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Västra Biskopsgården</a:t>
            </a:r>
          </a:p>
        </p:txBody>
      </p:sp>
    </p:spTree>
    <p:extLst>
      <p:ext uri="{BB962C8B-B14F-4D97-AF65-F5344CB8AC3E}">
        <p14:creationId xmlns:p14="http://schemas.microsoft.com/office/powerpoint/2010/main" val="409890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-34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45</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8" name="textruta 7">
            <a:extLst>
              <a:ext uri="{FF2B5EF4-FFF2-40B4-BE49-F238E27FC236}">
                <a16:creationId xmlns:a16="http://schemas.microsoft.com/office/drawing/2014/main" id="{17CA10D2-B9C1-EEA0-2FE6-24B5D11B7532}"/>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36 av 36</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214504" y="-9233"/>
            <a:ext cx="3842863"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Västra Biskopsgården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-1,9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6262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5,3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0" name="textruta 19">
            <a:extLst>
              <a:ext uri="{FF2B5EF4-FFF2-40B4-BE49-F238E27FC236}">
                <a16:creationId xmlns:a16="http://schemas.microsoft.com/office/drawing/2014/main" id="{9C1D6B4C-85EC-342E-8E57-FA9A0FAC50E7}"/>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35 av 36</a:t>
            </a: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29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5" name="textruta 24">
            <a:extLst>
              <a:ext uri="{FF2B5EF4-FFF2-40B4-BE49-F238E27FC236}">
                <a16:creationId xmlns:a16="http://schemas.microsoft.com/office/drawing/2014/main" id="{9F4291BF-F76D-CE11-06EF-3B17D9A3A63C}"/>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34 av 36</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27" name="Ellips 26">
            <a:extLst>
              <a:ext uri="{FF2B5EF4-FFF2-40B4-BE49-F238E27FC236}">
                <a16:creationId xmlns:a16="http://schemas.microsoft.com/office/drawing/2014/main" id="{D32FDE62-6F1C-8406-BD8D-3DB09B06F452}"/>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 27">
            <a:extLst>
              <a:ext uri="{FF2B5EF4-FFF2-40B4-BE49-F238E27FC236}">
                <a16:creationId xmlns:a16="http://schemas.microsoft.com/office/drawing/2014/main" id="{34ACF928-A5A0-C9BA-B5BD-B27309B093CF}"/>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 28">
            <a:extLst>
              <a:ext uri="{FF2B5EF4-FFF2-40B4-BE49-F238E27FC236}">
                <a16:creationId xmlns:a16="http://schemas.microsoft.com/office/drawing/2014/main" id="{19318C37-0B13-2004-D4EC-15E0AC30FB5A}"/>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2" name="Rektangel 1">
            <a:extLst>
              <a:ext uri="{FF2B5EF4-FFF2-40B4-BE49-F238E27FC236}">
                <a16:creationId xmlns:a16="http://schemas.microsoft.com/office/drawing/2014/main" id="{E532A117-FFF7-031F-B634-521C1AE32092}"/>
              </a:ext>
            </a:extLst>
          </p:cNvPr>
          <p:cNvSpPr/>
          <p:nvPr/>
        </p:nvSpPr>
        <p:spPr>
          <a:xfrm>
            <a:off x="7068304" y="1334598"/>
            <a:ext cx="2053069" cy="2311645"/>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053069"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3" y="1337919"/>
            <a:ext cx="204722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19 658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- 5101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- 14 557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334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7187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26%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240 049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68% förvärvsarbetande</a:t>
            </a:r>
          </a:p>
        </p:txBody>
      </p:sp>
      <p:graphicFrame>
        <p:nvGraphicFramePr>
          <p:cNvPr id="31" name="Diagram 30">
            <a:extLst>
              <a:ext uri="{FF2B5EF4-FFF2-40B4-BE49-F238E27FC236}">
                <a16:creationId xmlns:a16="http://schemas.microsoft.com/office/drawing/2014/main" id="{BAE5010D-FD2C-9EBF-AF70-1FF78F7D1F3E}"/>
              </a:ext>
            </a:extLst>
          </p:cNvPr>
          <p:cNvGraphicFramePr>
            <a:graphicFrameLocks/>
          </p:cNvGraphicFramePr>
          <p:nvPr/>
        </p:nvGraphicFramePr>
        <p:xfrm>
          <a:off x="4589299" y="3892335"/>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4" name="Diagram 3">
            <a:extLst>
              <a:ext uri="{FF2B5EF4-FFF2-40B4-BE49-F238E27FC236}">
                <a16:creationId xmlns:a16="http://schemas.microsoft.com/office/drawing/2014/main" id="{8DF54A79-14E2-5B68-0B8E-F36E01C7B1FA}"/>
              </a:ext>
            </a:extLst>
          </p:cNvPr>
          <p:cNvGraphicFramePr>
            <a:graphicFrameLocks/>
          </p:cNvGraphicFramePr>
          <p:nvPr/>
        </p:nvGraphicFramePr>
        <p:xfrm>
          <a:off x="3925224"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Diagram 29">
            <a:extLst>
              <a:ext uri="{FF2B5EF4-FFF2-40B4-BE49-F238E27FC236}">
                <a16:creationId xmlns:a16="http://schemas.microsoft.com/office/drawing/2014/main" id="{7F1EC29A-DD14-4CD6-6600-2223AC627283}"/>
              </a:ext>
            </a:extLst>
          </p:cNvPr>
          <p:cNvGraphicFramePr>
            <a:graphicFrameLocks/>
          </p:cNvGraphicFramePr>
          <p:nvPr/>
        </p:nvGraphicFramePr>
        <p:xfrm>
          <a:off x="8859075" y="80829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71028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C74F517-E8A6-3D9B-8C3F-36338F500249}"/>
              </a:ext>
            </a:extLst>
          </p:cNvPr>
          <p:cNvGraphicFramePr>
            <a:graphicFrameLocks/>
          </p:cNvGraphicFramePr>
          <p:nvPr>
            <p:extLst>
              <p:ext uri="{D42A27DB-BD31-4B8C-83A1-F6EECF244321}">
                <p14:modId xmlns:p14="http://schemas.microsoft.com/office/powerpoint/2010/main" val="1251841951"/>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339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2DDD839-C4BB-2615-29B0-6ADAEF659EF7}"/>
              </a:ext>
            </a:extLst>
          </p:cNvPr>
          <p:cNvGraphicFramePr>
            <a:graphicFrameLocks/>
          </p:cNvGraphicFramePr>
          <p:nvPr>
            <p:extLst>
              <p:ext uri="{D42A27DB-BD31-4B8C-83A1-F6EECF244321}">
                <p14:modId xmlns:p14="http://schemas.microsoft.com/office/powerpoint/2010/main" val="3284438718"/>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2485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8E54DF9-B247-47FD-6F25-321883557C5C}"/>
              </a:ext>
            </a:extLst>
          </p:cNvPr>
          <p:cNvGraphicFramePr>
            <a:graphicFrameLocks/>
          </p:cNvGraphicFramePr>
          <p:nvPr>
            <p:extLst>
              <p:ext uri="{D42A27DB-BD31-4B8C-83A1-F6EECF244321}">
                <p14:modId xmlns:p14="http://schemas.microsoft.com/office/powerpoint/2010/main" val="915349811"/>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545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22D7A56-30FB-2AA5-4AC0-B1DA592FD073}"/>
              </a:ext>
            </a:extLst>
          </p:cNvPr>
          <p:cNvSpPr>
            <a:spLocks noGrp="1"/>
          </p:cNvSpPr>
          <p:nvPr>
            <p:ph type="title"/>
          </p:nvPr>
        </p:nvSpPr>
        <p:spPr>
          <a:xfrm>
            <a:off x="932507" y="1406822"/>
            <a:ext cx="6148878" cy="309600"/>
          </a:xfrm>
        </p:spPr>
        <p:txBody>
          <a:bodyPr lIns="0">
            <a:normAutofit/>
          </a:bodyPr>
          <a:lstStyle/>
          <a:p>
            <a:r>
              <a:rPr lang="sv-SE">
                <a:latin typeface="Arial Black" panose="020B0A04020102020204" pitchFamily="34" charset="0"/>
              </a:rPr>
              <a:t>Kontakt arbetsgrupp</a:t>
            </a:r>
          </a:p>
        </p:txBody>
      </p:sp>
      <p:sp>
        <p:nvSpPr>
          <p:cNvPr id="9" name="Platshållare för text 2">
            <a:extLst>
              <a:ext uri="{FF2B5EF4-FFF2-40B4-BE49-F238E27FC236}">
                <a16:creationId xmlns:a16="http://schemas.microsoft.com/office/drawing/2014/main" id="{59D12731-AE42-7D39-6BEB-EB3DB490AE1F}"/>
              </a:ext>
            </a:extLst>
          </p:cNvPr>
          <p:cNvSpPr>
            <a:spLocks noGrp="1"/>
          </p:cNvSpPr>
          <p:nvPr>
            <p:ph type="body" sz="quarter" idx="11"/>
          </p:nvPr>
        </p:nvSpPr>
        <p:spPr>
          <a:xfrm>
            <a:off x="932507" y="1828800"/>
            <a:ext cx="9958812" cy="3972910"/>
          </a:xfrm>
        </p:spPr>
        <p:txBody>
          <a:bodyPr vert="horz" lIns="0" tIns="0" rIns="0" bIns="0" numCol="2" spcCol="180000" rtlCol="0" anchor="t">
            <a:noAutofit/>
          </a:bodyPr>
          <a:lstStyle/>
          <a:p>
            <a:r>
              <a:rPr lang="sv-SE">
                <a:latin typeface="Arial" panose="020B0604020202020204" pitchFamily="34" charset="0"/>
                <a:cs typeface="Arial" panose="020B0604020202020204" pitchFamily="34" charset="0"/>
              </a:rPr>
              <a:t>Carl Odhnoff</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SKU, samordnare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carl.odhnoff@socialcentrum.goteborg.se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Alexandre Miron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alexandre.miron@socialcentrum.goteborg.se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Amanda Linell</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amanda.linell@socialhisingen.goteborg.se</a:t>
            </a: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Robert Andersson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robert.andersson@socialnordost.goteborg.se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Jenny Haglind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jenny.haglind@socialsydvast.goteborg.se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Stadsområde Hisingen</a:t>
            </a:r>
          </a:p>
        </p:txBody>
      </p:sp>
    </p:spTree>
    <p:extLst>
      <p:ext uri="{BB962C8B-B14F-4D97-AF65-F5344CB8AC3E}">
        <p14:creationId xmlns:p14="http://schemas.microsoft.com/office/powerpoint/2010/main" val="257820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78846442-CADE-6ED0-5BC3-04B12CE71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16" name="Bild 15">
            <a:extLst>
              <a:ext uri="{FF2B5EF4-FFF2-40B4-BE49-F238E27FC236}">
                <a16:creationId xmlns:a16="http://schemas.microsoft.com/office/drawing/2014/main" id="{11C0AA85-51AA-AF3B-E657-6EEF18594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3" name="Bild 22">
            <a:extLst>
              <a:ext uri="{FF2B5EF4-FFF2-40B4-BE49-F238E27FC236}">
                <a16:creationId xmlns:a16="http://schemas.microsoft.com/office/drawing/2014/main" id="{C36DC98D-0C57-1F78-BF62-5A4D55DE1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3" name="Bild 2">
            <a:extLst>
              <a:ext uri="{FF2B5EF4-FFF2-40B4-BE49-F238E27FC236}">
                <a16:creationId xmlns:a16="http://schemas.microsoft.com/office/drawing/2014/main" id="{51995B82-9973-C87D-393E-341345B88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5" name="Rektangel 4">
            <a:extLst>
              <a:ext uri="{FF2B5EF4-FFF2-40B4-BE49-F238E27FC236}">
                <a16:creationId xmlns:a16="http://schemas.microsoft.com/office/drawing/2014/main" id="{64AC4CFB-3050-5E49-A704-EFEA9AA7A8E4}"/>
              </a:ext>
            </a:extLst>
          </p:cNvPr>
          <p:cNvSpPr/>
          <p:nvPr/>
        </p:nvSpPr>
        <p:spPr>
          <a:xfrm>
            <a:off x="432564" y="1233277"/>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7DB4F1BC-8244-2749-B8AF-8B9F1373AA04}"/>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-3 från genomsnittet i staden</a:t>
            </a:r>
          </a:p>
        </p:txBody>
      </p:sp>
      <p:sp>
        <p:nvSpPr>
          <p:cNvPr id="7" name="textruta 6">
            <a:extLst>
              <a:ext uri="{FF2B5EF4-FFF2-40B4-BE49-F238E27FC236}">
                <a16:creationId xmlns:a16="http://schemas.microsoft.com/office/drawing/2014/main" id="{494D23BE-AFB3-EB85-43D5-4F434CED1AFD}"/>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10" name="Rektangel 9">
            <a:extLst>
              <a:ext uri="{FF2B5EF4-FFF2-40B4-BE49-F238E27FC236}">
                <a16:creationId xmlns:a16="http://schemas.microsoft.com/office/drawing/2014/main" id="{7EB97627-90DD-760F-64B1-1E4AB4CAAE98}"/>
              </a:ext>
            </a:extLst>
          </p:cNvPr>
          <p:cNvSpPr/>
          <p:nvPr/>
        </p:nvSpPr>
        <p:spPr>
          <a:xfrm>
            <a:off x="420276" y="870186"/>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HISINGEN</a:t>
            </a:r>
          </a:p>
        </p:txBody>
      </p:sp>
      <p:sp>
        <p:nvSpPr>
          <p:cNvPr id="17" name="Rektangel 16">
            <a:extLst>
              <a:ext uri="{FF2B5EF4-FFF2-40B4-BE49-F238E27FC236}">
                <a16:creationId xmlns:a16="http://schemas.microsoft.com/office/drawing/2014/main" id="{0E84F24C-8BCE-A70C-C9BE-644561C14E6C}"/>
              </a:ext>
            </a:extLst>
          </p:cNvPr>
          <p:cNvSpPr/>
          <p:nvPr/>
        </p:nvSpPr>
        <p:spPr>
          <a:xfrm>
            <a:off x="429033" y="3254384"/>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972A8A7F-3C3C-91B5-A5D7-CA30ED7C3D2F}"/>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-0,2 från genomsnittet i staden</a:t>
            </a:r>
          </a:p>
        </p:txBody>
      </p:sp>
      <p:sp>
        <p:nvSpPr>
          <p:cNvPr id="19" name="textruta 18">
            <a:extLst>
              <a:ext uri="{FF2B5EF4-FFF2-40B4-BE49-F238E27FC236}">
                <a16:creationId xmlns:a16="http://schemas.microsoft.com/office/drawing/2014/main" id="{60783E12-2C4C-2549-D1A1-178368757260}"/>
              </a:ext>
            </a:extLst>
          </p:cNvPr>
          <p:cNvSpPr txBox="1"/>
          <p:nvPr/>
        </p:nvSpPr>
        <p:spPr>
          <a:xfrm>
            <a:off x="639697" y="3326391"/>
            <a:ext cx="145379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7,0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21" name="Rektangel 20">
            <a:extLst>
              <a:ext uri="{FF2B5EF4-FFF2-40B4-BE49-F238E27FC236}">
                <a16:creationId xmlns:a16="http://schemas.microsoft.com/office/drawing/2014/main" id="{89CF871A-C08C-BEE2-3069-F4B2A6464298}"/>
              </a:ext>
            </a:extLst>
          </p:cNvPr>
          <p:cNvSpPr/>
          <p:nvPr/>
        </p:nvSpPr>
        <p:spPr>
          <a:xfrm>
            <a:off x="416745" y="2891293"/>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22" name="Rektangel 21">
            <a:extLst>
              <a:ext uri="{FF2B5EF4-FFF2-40B4-BE49-F238E27FC236}">
                <a16:creationId xmlns:a16="http://schemas.microsoft.com/office/drawing/2014/main" id="{641A26F0-70E9-F6B0-ABBF-C3C472E49A22}"/>
              </a:ext>
            </a:extLst>
          </p:cNvPr>
          <p:cNvSpPr/>
          <p:nvPr/>
        </p:nvSpPr>
        <p:spPr>
          <a:xfrm>
            <a:off x="423046" y="5276742"/>
            <a:ext cx="3624146" cy="1318334"/>
          </a:xfrm>
          <a:prstGeom prst="rect">
            <a:avLst/>
          </a:prstGeom>
          <a:solidFill>
            <a:schemeClr val="accent5">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ruta 23">
            <a:extLst>
              <a:ext uri="{FF2B5EF4-FFF2-40B4-BE49-F238E27FC236}">
                <a16:creationId xmlns:a16="http://schemas.microsoft.com/office/drawing/2014/main" id="{EAFFBD23-BCEC-7B55-FA43-1A7E13C31757}"/>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6" name="Rektangel 25">
            <a:extLst>
              <a:ext uri="{FF2B5EF4-FFF2-40B4-BE49-F238E27FC236}">
                <a16:creationId xmlns:a16="http://schemas.microsoft.com/office/drawing/2014/main" id="{3D257BBE-5D30-342A-3C82-222DB765E22D}"/>
              </a:ext>
            </a:extLst>
          </p:cNvPr>
          <p:cNvSpPr/>
          <p:nvPr/>
        </p:nvSpPr>
        <p:spPr>
          <a:xfrm>
            <a:off x="410758" y="4913651"/>
            <a:ext cx="3636434" cy="36309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57" name="textruta 56">
            <a:extLst>
              <a:ext uri="{FF2B5EF4-FFF2-40B4-BE49-F238E27FC236}">
                <a16:creationId xmlns:a16="http://schemas.microsoft.com/office/drawing/2014/main" id="{9127FC23-69AD-2C39-C9EF-CA00A917D48D}"/>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58" name="textruta 57">
            <a:extLst>
              <a:ext uri="{FF2B5EF4-FFF2-40B4-BE49-F238E27FC236}">
                <a16:creationId xmlns:a16="http://schemas.microsoft.com/office/drawing/2014/main" id="{8D5F8F95-509C-A379-2F91-925CCA224096}"/>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59" name="textruta 58">
            <a:extLst>
              <a:ext uri="{FF2B5EF4-FFF2-40B4-BE49-F238E27FC236}">
                <a16:creationId xmlns:a16="http://schemas.microsoft.com/office/drawing/2014/main" id="{534CF5B2-FC45-6093-536B-FE7FF49C4AE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11" name="textruta 10">
            <a:extLst>
              <a:ext uri="{FF2B5EF4-FFF2-40B4-BE49-F238E27FC236}">
                <a16:creationId xmlns:a16="http://schemas.microsoft.com/office/drawing/2014/main" id="{1AE90339-160F-22E8-252C-E7A76B1FA67E}"/>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 från genomsnittet i staden</a:t>
            </a:r>
          </a:p>
        </p:txBody>
      </p:sp>
      <p:sp>
        <p:nvSpPr>
          <p:cNvPr id="12" name="Rektangel 11">
            <a:extLst>
              <a:ext uri="{FF2B5EF4-FFF2-40B4-BE49-F238E27FC236}">
                <a16:creationId xmlns:a16="http://schemas.microsoft.com/office/drawing/2014/main" id="{57FFD1E8-9B5B-3813-194C-1B8A318506B0}"/>
              </a:ext>
            </a:extLst>
          </p:cNvPr>
          <p:cNvSpPr/>
          <p:nvPr/>
        </p:nvSpPr>
        <p:spPr>
          <a:xfrm>
            <a:off x="7068304" y="883396"/>
            <a:ext cx="2190497" cy="43581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13" name="textruta 12">
            <a:extLst>
              <a:ext uri="{FF2B5EF4-FFF2-40B4-BE49-F238E27FC236}">
                <a16:creationId xmlns:a16="http://schemas.microsoft.com/office/drawing/2014/main" id="{C941BD40-B615-6410-2921-5DB57DC628F4}"/>
              </a:ext>
            </a:extLst>
          </p:cNvPr>
          <p:cNvSpPr txBox="1"/>
          <p:nvPr/>
        </p:nvSpPr>
        <p:spPr>
          <a:xfrm>
            <a:off x="7074152" y="1319209"/>
            <a:ext cx="2190497" cy="2308324"/>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171 564</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- 35 770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- 135 794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20 614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52 829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338 507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79% förvärvsarbetande</a:t>
            </a:r>
          </a:p>
        </p:txBody>
      </p:sp>
      <p:graphicFrame>
        <p:nvGraphicFramePr>
          <p:cNvPr id="31" name="Diagram 30">
            <a:extLst>
              <a:ext uri="{FF2B5EF4-FFF2-40B4-BE49-F238E27FC236}">
                <a16:creationId xmlns:a16="http://schemas.microsoft.com/office/drawing/2014/main" id="{3255DB6A-967F-670F-996A-E3B23C7A4CB7}"/>
              </a:ext>
            </a:extLst>
          </p:cNvPr>
          <p:cNvGraphicFramePr>
            <a:graphicFrameLocks/>
          </p:cNvGraphicFramePr>
          <p:nvPr/>
        </p:nvGraphicFramePr>
        <p:xfrm>
          <a:off x="4581242"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ruta 14">
            <a:extLst>
              <a:ext uri="{FF2B5EF4-FFF2-40B4-BE49-F238E27FC236}">
                <a16:creationId xmlns:a16="http://schemas.microsoft.com/office/drawing/2014/main" id="{E94CC8BC-5DAA-AA99-9E23-A6926E402C71}"/>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2" name="Diagram 1">
            <a:extLst>
              <a:ext uri="{FF2B5EF4-FFF2-40B4-BE49-F238E27FC236}">
                <a16:creationId xmlns:a16="http://schemas.microsoft.com/office/drawing/2014/main" id="{A42189BC-BB3E-C940-BD34-ACE15383CDCE}"/>
              </a:ext>
            </a:extLst>
          </p:cNvPr>
          <p:cNvGraphicFramePr>
            <a:graphicFrameLocks/>
          </p:cNvGraphicFramePr>
          <p:nvPr/>
        </p:nvGraphicFramePr>
        <p:xfrm>
          <a:off x="3914492"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AA8F75CD-E962-C4AD-7544-3CD0B9DD683F}"/>
              </a:ext>
            </a:extLst>
          </p:cNvPr>
          <p:cNvGraphicFramePr>
            <a:graphicFrameLocks/>
          </p:cNvGraphicFramePr>
          <p:nvPr/>
        </p:nvGraphicFramePr>
        <p:xfrm>
          <a:off x="8934579" y="79255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84746378"/>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5434BBC3-8895-4F5E-B47F-8F8A09D972EF}"/>
    </a:ext>
  </a:extLst>
</a:theme>
</file>

<file path=ppt/theme/theme10.xml><?xml version="1.0" encoding="utf-8"?>
<a:theme xmlns:a="http://schemas.openxmlformats.org/drawingml/2006/main" name="1_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7323B32C-84DF-4C92-8673-AA0A3396A352}"/>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04A833AD-639B-4ED7-AC22-DA1598BE26E9}"/>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1BF731FF-8A7A-44D5-816A-71F983B6A225}"/>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3AB9C318-6813-4E31-8DE4-12C93F1F0AD8}"/>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C654C93B-0847-432C-BD51-CFFB4884B71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6461B390-5C14-4DAF-9E91-39D7F097FA77}"/>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9EA929B2-2BE0-4DD4-A6DC-72AF2B90F1D7}"/>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BA070DEE18C04083CC1739935E75F8" ma:contentTypeVersion="18" ma:contentTypeDescription="Skapa ett nytt dokument." ma:contentTypeScope="" ma:versionID="bc0271c234500dba6e2a5657b86b14ea">
  <xsd:schema xmlns:xsd="http://www.w3.org/2001/XMLSchema" xmlns:xs="http://www.w3.org/2001/XMLSchema" xmlns:p="http://schemas.microsoft.com/office/2006/metadata/properties" xmlns:ns2="e3a8c5bb-8a9b-4bd0-8111-9966c324489e" xmlns:ns3="ddbe6f48-4fc3-4c08-9d01-54a3f91d0b75" targetNamespace="http://schemas.microsoft.com/office/2006/metadata/properties" ma:root="true" ma:fieldsID="1277205c1ea8d25d4803c05dc1305feb" ns2:_="" ns3:_="">
    <xsd:import namespace="e3a8c5bb-8a9b-4bd0-8111-9966c324489e"/>
    <xsd:import namespace="ddbe6f48-4fc3-4c08-9d01-54a3f91d0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8c5bb-8a9b-4bd0-8111-9966c3244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e6f48-4fc3-4c08-9d01-54a3f91d0b75"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4b033796-8ead-4d0a-a779-59bb256b598d}" ma:internalName="TaxCatchAll" ma:showField="CatchAllData" ma:web="ddbe6f48-4fc3-4c08-9d01-54a3f91d0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EEA4C-1DAC-4DDD-98F2-4FFC0981D7FC}">
  <ds:schemaRefs>
    <ds:schemaRef ds:uri="ddbe6f48-4fc3-4c08-9d01-54a3f91d0b75"/>
    <ds:schemaRef ds:uri="e3a8c5bb-8a9b-4bd0-8111-9966c32448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97FA4-5A4E-4EC8-969C-BD95CE13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14117</Words>
  <Application>Microsoft Office PowerPoint</Application>
  <PresentationFormat>Bredbild</PresentationFormat>
  <Paragraphs>1265</Paragraphs>
  <Slides>77</Slides>
  <Notes>62</Notes>
  <HiddenSlides>0</HiddenSlides>
  <MMClips>0</MMClips>
  <ScaleCrop>false</ScaleCrop>
  <HeadingPairs>
    <vt:vector size="4" baseType="variant">
      <vt:variant>
        <vt:lpstr>Tema</vt:lpstr>
      </vt:variant>
      <vt:variant>
        <vt:i4>10</vt:i4>
      </vt:variant>
      <vt:variant>
        <vt:lpstr>Bildrubriker</vt:lpstr>
      </vt:variant>
      <vt:variant>
        <vt:i4>77</vt:i4>
      </vt:variant>
    </vt:vector>
  </HeadingPairs>
  <TitlesOfParts>
    <vt:vector size="87"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Office-tema</vt:lpstr>
      <vt:lpstr>1_Göteborgs Stad – Blå dekor</vt:lpstr>
      <vt:lpstr>Resultat från SOM-enkäten 2023 - trygghet och stadsområdesfrågor</vt:lpstr>
      <vt:lpstr>Innehåll</vt:lpstr>
      <vt:lpstr>Stadsområde Hisingen</vt:lpstr>
      <vt:lpstr>Introduktion</vt:lpstr>
      <vt:lpstr>Introduktion</vt:lpstr>
      <vt:lpstr>Introduktion – antal svarande</vt:lpstr>
      <vt:lpstr>Introduktion - konfidensintervall</vt:lpstr>
      <vt:lpstr>Stadsområde Hisingen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Kärra-Rödbo</vt:lpstr>
      <vt:lpstr>PowerPoint-presentation</vt:lpstr>
      <vt:lpstr>PowerPoint-presentation</vt:lpstr>
      <vt:lpstr>PowerPoint-presentation</vt:lpstr>
      <vt:lpstr>PowerPoint-presentation</vt:lpstr>
      <vt:lpstr>Backa</vt:lpstr>
      <vt:lpstr>PowerPoint-presentation</vt:lpstr>
      <vt:lpstr>PowerPoint-presentation</vt:lpstr>
      <vt:lpstr>PowerPoint-presentation</vt:lpstr>
      <vt:lpstr>PowerPoint-presentation</vt:lpstr>
      <vt:lpstr>Kvillebäcken</vt:lpstr>
      <vt:lpstr>PowerPoint-presentation</vt:lpstr>
      <vt:lpstr>PowerPoint-presentation</vt:lpstr>
      <vt:lpstr>PowerPoint-presentation</vt:lpstr>
      <vt:lpstr>PowerPoint-presentation</vt:lpstr>
      <vt:lpstr>Kyrkbyn-Rambergsstaden</vt:lpstr>
      <vt:lpstr>PowerPoint-presentation</vt:lpstr>
      <vt:lpstr>PowerPoint-presentation</vt:lpstr>
      <vt:lpstr>PowerPoint-presentation</vt:lpstr>
      <vt:lpstr>PowerPoint-presentation</vt:lpstr>
      <vt:lpstr>Norra Älvstranden</vt:lpstr>
      <vt:lpstr>PowerPoint-presentation</vt:lpstr>
      <vt:lpstr>PowerPoint-presentation</vt:lpstr>
      <vt:lpstr>PowerPoint-presentation</vt:lpstr>
      <vt:lpstr>PowerPoint-presentation</vt:lpstr>
      <vt:lpstr>Södra Torslanda</vt:lpstr>
      <vt:lpstr>PowerPoint-presentation</vt:lpstr>
      <vt:lpstr>PowerPoint-presentation</vt:lpstr>
      <vt:lpstr>PowerPoint-presentation</vt:lpstr>
      <vt:lpstr>PowerPoint-presentation</vt:lpstr>
      <vt:lpstr>Björlanda</vt:lpstr>
      <vt:lpstr>PowerPoint-presentation</vt:lpstr>
      <vt:lpstr>PowerPoint-presentation</vt:lpstr>
      <vt:lpstr>PowerPoint-presentation</vt:lpstr>
      <vt:lpstr>PowerPoint-presentation</vt:lpstr>
      <vt:lpstr>Tuve-Säve</vt:lpstr>
      <vt:lpstr>PowerPoint-presentation</vt:lpstr>
      <vt:lpstr>PowerPoint-presentation</vt:lpstr>
      <vt:lpstr>PowerPoint-presentation</vt:lpstr>
      <vt:lpstr>PowerPoint-presentation</vt:lpstr>
      <vt:lpstr>Kärrdalen-Slättadamm</vt:lpstr>
      <vt:lpstr>PowerPoint-presentation</vt:lpstr>
      <vt:lpstr>PowerPoint-presentation</vt:lpstr>
      <vt:lpstr>PowerPoint-presentation</vt:lpstr>
      <vt:lpstr>PowerPoint-presentation</vt:lpstr>
      <vt:lpstr>Östra Biskopsgården</vt:lpstr>
      <vt:lpstr>PowerPoint-presentation</vt:lpstr>
      <vt:lpstr>PowerPoint-presentation</vt:lpstr>
      <vt:lpstr>PowerPoint-presentation</vt:lpstr>
      <vt:lpstr>PowerPoint-presentation</vt:lpstr>
      <vt:lpstr>Västra Biskopsgården</vt:lpstr>
      <vt:lpstr>PowerPoint-presentation</vt:lpstr>
      <vt:lpstr>PowerPoint-presentation</vt:lpstr>
      <vt:lpstr>PowerPoint-presentation</vt:lpstr>
      <vt:lpstr>PowerPoint-presentation</vt:lpstr>
      <vt:lpstr>Kontakt arbetsgrupp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Informationsgrafik för presentation</dc:title>
  <dc:creator>carl.odhnoff@socialcentrum.goteborg.se</dc:creator>
  <cp:lastModifiedBy>Carl Odhnoff</cp:lastModifiedBy>
  <cp:revision>158</cp:revision>
  <dcterms:created xsi:type="dcterms:W3CDTF">2023-12-21T12:11:43Z</dcterms:created>
  <dcterms:modified xsi:type="dcterms:W3CDTF">2024-10-10T11:50:01Z</dcterms:modified>
</cp:coreProperties>
</file>